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media/audio11.wav" ContentType="audio/x-wav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2" r:id="rId4"/>
    <p:sldId id="283" r:id="rId5"/>
    <p:sldId id="280" r:id="rId6"/>
    <p:sldId id="281" r:id="rId7"/>
    <p:sldId id="265" r:id="rId8"/>
    <p:sldId id="264" r:id="rId9"/>
    <p:sldId id="267" r:id="rId10"/>
    <p:sldId id="274" r:id="rId11"/>
    <p:sldId id="275" r:id="rId12"/>
    <p:sldId id="276" r:id="rId13"/>
    <p:sldId id="270" r:id="rId14"/>
    <p:sldId id="273" r:id="rId15"/>
    <p:sldId id="271" r:id="rId16"/>
    <p:sldId id="268" r:id="rId17"/>
    <p:sldId id="272" r:id="rId18"/>
    <p:sldId id="269" r:id="rId19"/>
    <p:sldId id="28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F05"/>
    <a:srgbClr val="FFFFFF"/>
    <a:srgbClr val="0CC4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351AB-4E8D-45C2-AD89-92C2B727C4E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40B7B-066E-4058-AB31-5590A1A30A2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dirty="0" err="1" smtClean="0"/>
            <a:t>বিষয়ঃ</a:t>
          </a:r>
          <a:endParaRPr lang="en-US" sz="2800" dirty="0"/>
        </a:p>
      </dgm:t>
    </dgm:pt>
    <dgm:pt modelId="{576A1034-7516-46B7-B2CE-9F6E4C338F71}" type="parTrans" cxnId="{8F27658E-FBF5-4526-A43B-99A03518D3AD}">
      <dgm:prSet/>
      <dgm:spPr/>
      <dgm:t>
        <a:bodyPr/>
        <a:lstStyle/>
        <a:p>
          <a:endParaRPr lang="en-US"/>
        </a:p>
      </dgm:t>
    </dgm:pt>
    <dgm:pt modelId="{B20A2F58-A656-4123-87DA-B152631983D7}" type="sibTrans" cxnId="{8F27658E-FBF5-4526-A43B-99A03518D3AD}">
      <dgm:prSet/>
      <dgm:spPr/>
      <dgm:t>
        <a:bodyPr/>
        <a:lstStyle/>
        <a:p>
          <a:endParaRPr lang="en-US"/>
        </a:p>
      </dgm:t>
    </dgm:pt>
    <dgm:pt modelId="{639D8804-CB71-47A8-83C6-B4D95BE2F747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SutonnySushreeMJ" pitchFamily="2" charset="0"/>
              <a:cs typeface="SutonnySushreeMJ" pitchFamily="2" charset="0"/>
            </a:rPr>
            <a:t>     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K¨vwiqvi</a:t>
          </a:r>
          <a:r>
            <a:rPr lang="en-US" dirty="0" smtClean="0">
              <a:latin typeface="SutonnySushreeMJ" pitchFamily="2" charset="0"/>
              <a:cs typeface="SutonnySushreeMJ" pitchFamily="2" charset="0"/>
            </a:rPr>
            <a:t> 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wkÿv</a:t>
          </a:r>
          <a:endParaRPr lang="en-US" dirty="0"/>
        </a:p>
      </dgm:t>
    </dgm:pt>
    <dgm:pt modelId="{3CA1BDAB-B7F1-4C39-9F4F-52E7B8824491}" type="parTrans" cxnId="{2A9CC63C-2C5A-43D6-B10D-778D72337809}">
      <dgm:prSet/>
      <dgm:spPr/>
      <dgm:t>
        <a:bodyPr/>
        <a:lstStyle/>
        <a:p>
          <a:endParaRPr lang="en-US"/>
        </a:p>
      </dgm:t>
    </dgm:pt>
    <dgm:pt modelId="{ED667196-4445-41A0-953E-73DC55AB5CB8}" type="sibTrans" cxnId="{2A9CC63C-2C5A-43D6-B10D-778D72337809}">
      <dgm:prSet/>
      <dgm:spPr/>
      <dgm:t>
        <a:bodyPr/>
        <a:lstStyle/>
        <a:p>
          <a:endParaRPr lang="en-US"/>
        </a:p>
      </dgm:t>
    </dgm:pt>
    <dgm:pt modelId="{DF415F59-8AA1-45FA-AAA7-60D421DE002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 err="1" smtClean="0">
              <a:latin typeface="SutonnySushreeMJ" pitchFamily="2" charset="0"/>
              <a:cs typeface="SutonnySushreeMJ" pitchFamily="2" charset="0"/>
            </a:rPr>
            <a:t>Aa¨vqt</a:t>
          </a:r>
          <a:endParaRPr lang="en-US" sz="3200" dirty="0"/>
        </a:p>
      </dgm:t>
    </dgm:pt>
    <dgm:pt modelId="{73D92561-9D63-4FA0-96BB-CC4F25CE666D}" type="parTrans" cxnId="{41FF2ECA-B324-48AE-8EE2-27594657B62C}">
      <dgm:prSet/>
      <dgm:spPr/>
      <dgm:t>
        <a:bodyPr/>
        <a:lstStyle/>
        <a:p>
          <a:endParaRPr lang="en-US"/>
        </a:p>
      </dgm:t>
    </dgm:pt>
    <dgm:pt modelId="{D94FF222-5B85-45C9-96F0-F19F8ADB45B4}" type="sibTrans" cxnId="{41FF2ECA-B324-48AE-8EE2-27594657B62C}">
      <dgm:prSet/>
      <dgm:spPr/>
      <dgm:t>
        <a:bodyPr/>
        <a:lstStyle/>
        <a:p>
          <a:endParaRPr lang="en-US"/>
        </a:p>
      </dgm:t>
    </dgm:pt>
    <dgm:pt modelId="{0BB70E83-E3C1-45D5-91E7-53761A7C157E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SutonnySushreeMJ" pitchFamily="2" charset="0"/>
              <a:cs typeface="SutonnySushreeMJ" pitchFamily="2" charset="0"/>
            </a:rPr>
            <a:t>     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K¨vwiqvi</a:t>
          </a:r>
          <a:r>
            <a:rPr lang="en-US" dirty="0" smtClean="0">
              <a:latin typeface="SutonnySushreeMJ" pitchFamily="2" charset="0"/>
              <a:cs typeface="SutonnySushreeMJ" pitchFamily="2" charset="0"/>
            </a:rPr>
            <a:t> 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MVb</a:t>
          </a:r>
          <a:r>
            <a:rPr lang="en-US" dirty="0" smtClean="0">
              <a:latin typeface="SutonnySushreeMJ" pitchFamily="2" charset="0"/>
              <a:cs typeface="SutonnySushreeMJ" pitchFamily="2" charset="0"/>
            </a:rPr>
            <a:t>: ¸b I `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ÿZv</a:t>
          </a:r>
          <a:endParaRPr lang="en-US" dirty="0"/>
        </a:p>
      </dgm:t>
    </dgm:pt>
    <dgm:pt modelId="{300C0E69-11D2-4BCC-998A-F2B04DF462D5}" type="parTrans" cxnId="{FEAF50A3-EB37-4245-B7FC-1F9825FC0104}">
      <dgm:prSet/>
      <dgm:spPr/>
      <dgm:t>
        <a:bodyPr/>
        <a:lstStyle/>
        <a:p>
          <a:endParaRPr lang="en-US"/>
        </a:p>
      </dgm:t>
    </dgm:pt>
    <dgm:pt modelId="{5022CA5E-AF8E-472F-BC57-324ADFE68D51}" type="sibTrans" cxnId="{FEAF50A3-EB37-4245-B7FC-1F9825FC0104}">
      <dgm:prSet/>
      <dgm:spPr/>
      <dgm:t>
        <a:bodyPr/>
        <a:lstStyle/>
        <a:p>
          <a:endParaRPr lang="en-US"/>
        </a:p>
      </dgm:t>
    </dgm:pt>
    <dgm:pt modelId="{6E458F40-940B-4444-9A67-388024612BB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latin typeface="SutonnySushreeMJ" pitchFamily="2" charset="0"/>
              <a:cs typeface="SutonnySushreeMJ" pitchFamily="2" charset="0"/>
            </a:rPr>
            <a:t>mgqt</a:t>
          </a:r>
          <a:endParaRPr lang="en-US" sz="4000" dirty="0">
            <a:latin typeface="SutonnySushreeMJ" pitchFamily="2" charset="0"/>
            <a:cs typeface="SutonnySushreeMJ" pitchFamily="2" charset="0"/>
          </a:endParaRPr>
        </a:p>
      </dgm:t>
    </dgm:pt>
    <dgm:pt modelId="{47B962F9-064D-48BF-95A1-51CC95D01DF3}" type="parTrans" cxnId="{5FC45E03-65C1-4171-BDCF-B606C7C805FA}">
      <dgm:prSet/>
      <dgm:spPr/>
      <dgm:t>
        <a:bodyPr/>
        <a:lstStyle/>
        <a:p>
          <a:endParaRPr lang="en-US"/>
        </a:p>
      </dgm:t>
    </dgm:pt>
    <dgm:pt modelId="{D9C46D66-B827-4F58-8263-CB2BD6C225BF}" type="sibTrans" cxnId="{5FC45E03-65C1-4171-BDCF-B606C7C805FA}">
      <dgm:prSet/>
      <dgm:spPr/>
      <dgm:t>
        <a:bodyPr/>
        <a:lstStyle/>
        <a:p>
          <a:endParaRPr lang="en-US"/>
        </a:p>
      </dgm:t>
    </dgm:pt>
    <dgm:pt modelId="{E1B0DFA1-B0BE-4C2C-97C2-8CACCF2EBE9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>
              <a:latin typeface="SutonnySushreeMJ" pitchFamily="2" charset="0"/>
              <a:cs typeface="SutonnySushreeMJ" pitchFamily="2" charset="0"/>
            </a:rPr>
            <a:t>      40 </a:t>
          </a:r>
          <a:r>
            <a:rPr lang="en-US" dirty="0" err="1" smtClean="0">
              <a:latin typeface="SutonnySushreeMJ" pitchFamily="2" charset="0"/>
              <a:cs typeface="SutonnySushreeMJ" pitchFamily="2" charset="0"/>
            </a:rPr>
            <a:t>wgwbU</a:t>
          </a:r>
          <a:endParaRPr lang="en-US" dirty="0">
            <a:latin typeface="SutonnySushreeMJ" pitchFamily="2" charset="0"/>
            <a:cs typeface="SutonnySushreeMJ" pitchFamily="2" charset="0"/>
          </a:endParaRPr>
        </a:p>
      </dgm:t>
    </dgm:pt>
    <dgm:pt modelId="{90AEC7D2-33C6-49DA-8FE6-F3F867FFCF95}" type="parTrans" cxnId="{BF746A6F-8CE7-49F7-A8BF-9395E431AA27}">
      <dgm:prSet/>
      <dgm:spPr/>
      <dgm:t>
        <a:bodyPr/>
        <a:lstStyle/>
        <a:p>
          <a:endParaRPr lang="en-US"/>
        </a:p>
      </dgm:t>
    </dgm:pt>
    <dgm:pt modelId="{F373A40E-7B74-4554-9AE5-702166A3B8AE}" type="sibTrans" cxnId="{BF746A6F-8CE7-49F7-A8BF-9395E431AA27}">
      <dgm:prSet/>
      <dgm:spPr/>
      <dgm:t>
        <a:bodyPr/>
        <a:lstStyle/>
        <a:p>
          <a:endParaRPr lang="en-US"/>
        </a:p>
      </dgm:t>
    </dgm:pt>
    <dgm:pt modelId="{275E5751-F413-4F2B-A751-9DCD1491A43B}" type="pres">
      <dgm:prSet presAssocID="{1B5351AB-4E8D-45C2-AD89-92C2B727C4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D2647-9737-49CC-A84E-9894FBCE22DD}" type="pres">
      <dgm:prSet presAssocID="{13A40B7B-066E-4058-AB31-5590A1A30A2B}" presName="composite" presStyleCnt="0"/>
      <dgm:spPr/>
    </dgm:pt>
    <dgm:pt modelId="{66D11541-DF74-4149-9513-79AE2ABA4155}" type="pres">
      <dgm:prSet presAssocID="{13A40B7B-066E-4058-AB31-5590A1A30A2B}" presName="parentText" presStyleLbl="alignNode1" presStyleIdx="0" presStyleCnt="3" custScaleY="97221" custLinFactNeighborX="106" custLinFactNeighborY="2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6D512-D6CE-497E-A183-0ED8EB92E535}" type="pres">
      <dgm:prSet presAssocID="{13A40B7B-066E-4058-AB31-5590A1A30A2B}" presName="descendantText" presStyleLbl="alignAcc1" presStyleIdx="0" presStyleCnt="3" custLinFactNeighborX="260" custLinFactNeighborY="-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72513-735D-4C0B-93C3-25609F99F48A}" type="pres">
      <dgm:prSet presAssocID="{B20A2F58-A656-4123-87DA-B152631983D7}" presName="sp" presStyleCnt="0"/>
      <dgm:spPr/>
    </dgm:pt>
    <dgm:pt modelId="{7FA9348F-2B47-4836-B4B2-2721A07A5417}" type="pres">
      <dgm:prSet presAssocID="{DF415F59-8AA1-45FA-AAA7-60D421DE002D}" presName="composite" presStyleCnt="0"/>
      <dgm:spPr/>
    </dgm:pt>
    <dgm:pt modelId="{4D559564-8166-4121-AA68-0C3042F61368}" type="pres">
      <dgm:prSet presAssocID="{DF415F59-8AA1-45FA-AAA7-60D421DE00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DE7EC-2568-462B-A106-C7BB9733CE2A}" type="pres">
      <dgm:prSet presAssocID="{DF415F59-8AA1-45FA-AAA7-60D421DE00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0342A-4818-4BE4-BBBD-FB63241F0295}" type="pres">
      <dgm:prSet presAssocID="{D94FF222-5B85-45C9-96F0-F19F8ADB45B4}" presName="sp" presStyleCnt="0"/>
      <dgm:spPr/>
    </dgm:pt>
    <dgm:pt modelId="{86E935D3-8EC4-4D4E-AA7E-FC5C31F8D581}" type="pres">
      <dgm:prSet presAssocID="{6E458F40-940B-4444-9A67-388024612BB3}" presName="composite" presStyleCnt="0"/>
      <dgm:spPr/>
    </dgm:pt>
    <dgm:pt modelId="{638E647E-3EA0-44AE-B7B2-2984FC8540CB}" type="pres">
      <dgm:prSet presAssocID="{6E458F40-940B-4444-9A67-388024612B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723C2-2EE8-4705-A9D5-0BE118134864}" type="pres">
      <dgm:prSet presAssocID="{6E458F40-940B-4444-9A67-388024612BB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DC919-DB8B-4D6D-A8B1-9C2144E517BC}" type="presOf" srcId="{13A40B7B-066E-4058-AB31-5590A1A30A2B}" destId="{66D11541-DF74-4149-9513-79AE2ABA4155}" srcOrd="0" destOrd="0" presId="urn:microsoft.com/office/officeart/2005/8/layout/chevron2"/>
    <dgm:cxn modelId="{6CBC4512-46E1-4F07-99BC-2C5C789EFEDD}" type="presOf" srcId="{E1B0DFA1-B0BE-4C2C-97C2-8CACCF2EBE9D}" destId="{5B7723C2-2EE8-4705-A9D5-0BE118134864}" srcOrd="0" destOrd="0" presId="urn:microsoft.com/office/officeart/2005/8/layout/chevron2"/>
    <dgm:cxn modelId="{48A1F315-7FE9-45D6-AA39-64C018878869}" type="presOf" srcId="{6E458F40-940B-4444-9A67-388024612BB3}" destId="{638E647E-3EA0-44AE-B7B2-2984FC8540CB}" srcOrd="0" destOrd="0" presId="urn:microsoft.com/office/officeart/2005/8/layout/chevron2"/>
    <dgm:cxn modelId="{FEAF50A3-EB37-4245-B7FC-1F9825FC0104}" srcId="{DF415F59-8AA1-45FA-AAA7-60D421DE002D}" destId="{0BB70E83-E3C1-45D5-91E7-53761A7C157E}" srcOrd="0" destOrd="0" parTransId="{300C0E69-11D2-4BCC-998A-F2B04DF462D5}" sibTransId="{5022CA5E-AF8E-472F-BC57-324ADFE68D51}"/>
    <dgm:cxn modelId="{BF746A6F-8CE7-49F7-A8BF-9395E431AA27}" srcId="{6E458F40-940B-4444-9A67-388024612BB3}" destId="{E1B0DFA1-B0BE-4C2C-97C2-8CACCF2EBE9D}" srcOrd="0" destOrd="0" parTransId="{90AEC7D2-33C6-49DA-8FE6-F3F867FFCF95}" sibTransId="{F373A40E-7B74-4554-9AE5-702166A3B8AE}"/>
    <dgm:cxn modelId="{00E11583-4CB7-4EF0-85C1-2E57123A381B}" type="presOf" srcId="{0BB70E83-E3C1-45D5-91E7-53761A7C157E}" destId="{C4CDE7EC-2568-462B-A106-C7BB9733CE2A}" srcOrd="0" destOrd="0" presId="urn:microsoft.com/office/officeart/2005/8/layout/chevron2"/>
    <dgm:cxn modelId="{8F27658E-FBF5-4526-A43B-99A03518D3AD}" srcId="{1B5351AB-4E8D-45C2-AD89-92C2B727C4E1}" destId="{13A40B7B-066E-4058-AB31-5590A1A30A2B}" srcOrd="0" destOrd="0" parTransId="{576A1034-7516-46B7-B2CE-9F6E4C338F71}" sibTransId="{B20A2F58-A656-4123-87DA-B152631983D7}"/>
    <dgm:cxn modelId="{32A3403F-3C2F-4357-9C25-6CF6B27764E6}" type="presOf" srcId="{639D8804-CB71-47A8-83C6-B4D95BE2F747}" destId="{CA76D512-D6CE-497E-A183-0ED8EB92E535}" srcOrd="0" destOrd="0" presId="urn:microsoft.com/office/officeart/2005/8/layout/chevron2"/>
    <dgm:cxn modelId="{5FC45E03-65C1-4171-BDCF-B606C7C805FA}" srcId="{1B5351AB-4E8D-45C2-AD89-92C2B727C4E1}" destId="{6E458F40-940B-4444-9A67-388024612BB3}" srcOrd="2" destOrd="0" parTransId="{47B962F9-064D-48BF-95A1-51CC95D01DF3}" sibTransId="{D9C46D66-B827-4F58-8263-CB2BD6C225BF}"/>
    <dgm:cxn modelId="{63A151B4-B2B2-4D6A-964B-844B7157ED92}" type="presOf" srcId="{DF415F59-8AA1-45FA-AAA7-60D421DE002D}" destId="{4D559564-8166-4121-AA68-0C3042F61368}" srcOrd="0" destOrd="0" presId="urn:microsoft.com/office/officeart/2005/8/layout/chevron2"/>
    <dgm:cxn modelId="{7FEA4953-462E-4A13-AE1D-ED0D91DE9303}" type="presOf" srcId="{1B5351AB-4E8D-45C2-AD89-92C2B727C4E1}" destId="{275E5751-F413-4F2B-A751-9DCD1491A43B}" srcOrd="0" destOrd="0" presId="urn:microsoft.com/office/officeart/2005/8/layout/chevron2"/>
    <dgm:cxn modelId="{2A9CC63C-2C5A-43D6-B10D-778D72337809}" srcId="{13A40B7B-066E-4058-AB31-5590A1A30A2B}" destId="{639D8804-CB71-47A8-83C6-B4D95BE2F747}" srcOrd="0" destOrd="0" parTransId="{3CA1BDAB-B7F1-4C39-9F4F-52E7B8824491}" sibTransId="{ED667196-4445-41A0-953E-73DC55AB5CB8}"/>
    <dgm:cxn modelId="{41FF2ECA-B324-48AE-8EE2-27594657B62C}" srcId="{1B5351AB-4E8D-45C2-AD89-92C2B727C4E1}" destId="{DF415F59-8AA1-45FA-AAA7-60D421DE002D}" srcOrd="1" destOrd="0" parTransId="{73D92561-9D63-4FA0-96BB-CC4F25CE666D}" sibTransId="{D94FF222-5B85-45C9-96F0-F19F8ADB45B4}"/>
    <dgm:cxn modelId="{0D45E884-1BAD-4973-BD55-4B5554115696}" type="presParOf" srcId="{275E5751-F413-4F2B-A751-9DCD1491A43B}" destId="{95AD2647-9737-49CC-A84E-9894FBCE22DD}" srcOrd="0" destOrd="0" presId="urn:microsoft.com/office/officeart/2005/8/layout/chevron2"/>
    <dgm:cxn modelId="{B4D4C863-9F25-4E70-917E-E5A0AB84AD9C}" type="presParOf" srcId="{95AD2647-9737-49CC-A84E-9894FBCE22DD}" destId="{66D11541-DF74-4149-9513-79AE2ABA4155}" srcOrd="0" destOrd="0" presId="urn:microsoft.com/office/officeart/2005/8/layout/chevron2"/>
    <dgm:cxn modelId="{2145CB4E-9602-4480-B3AF-5732EBECAE28}" type="presParOf" srcId="{95AD2647-9737-49CC-A84E-9894FBCE22DD}" destId="{CA76D512-D6CE-497E-A183-0ED8EB92E535}" srcOrd="1" destOrd="0" presId="urn:microsoft.com/office/officeart/2005/8/layout/chevron2"/>
    <dgm:cxn modelId="{596B5185-601E-42B6-817C-98D50D7972BC}" type="presParOf" srcId="{275E5751-F413-4F2B-A751-9DCD1491A43B}" destId="{50672513-735D-4C0B-93C3-25609F99F48A}" srcOrd="1" destOrd="0" presId="urn:microsoft.com/office/officeart/2005/8/layout/chevron2"/>
    <dgm:cxn modelId="{3AC05978-36D2-4C21-AE37-458143D2AC9A}" type="presParOf" srcId="{275E5751-F413-4F2B-A751-9DCD1491A43B}" destId="{7FA9348F-2B47-4836-B4B2-2721A07A5417}" srcOrd="2" destOrd="0" presId="urn:microsoft.com/office/officeart/2005/8/layout/chevron2"/>
    <dgm:cxn modelId="{452E6454-7183-440F-8A86-7DE9F3B3F91B}" type="presParOf" srcId="{7FA9348F-2B47-4836-B4B2-2721A07A5417}" destId="{4D559564-8166-4121-AA68-0C3042F61368}" srcOrd="0" destOrd="0" presId="urn:microsoft.com/office/officeart/2005/8/layout/chevron2"/>
    <dgm:cxn modelId="{0E331BFC-D2E2-4EB3-A536-4B0C2A44AC85}" type="presParOf" srcId="{7FA9348F-2B47-4836-B4B2-2721A07A5417}" destId="{C4CDE7EC-2568-462B-A106-C7BB9733CE2A}" srcOrd="1" destOrd="0" presId="urn:microsoft.com/office/officeart/2005/8/layout/chevron2"/>
    <dgm:cxn modelId="{CEAF0AAD-1C0C-4A5B-9495-A756A5DA3491}" type="presParOf" srcId="{275E5751-F413-4F2B-A751-9DCD1491A43B}" destId="{B8A0342A-4818-4BE4-BBBD-FB63241F0295}" srcOrd="3" destOrd="0" presId="urn:microsoft.com/office/officeart/2005/8/layout/chevron2"/>
    <dgm:cxn modelId="{FCBAC70F-2734-423D-A681-7157558BF51C}" type="presParOf" srcId="{275E5751-F413-4F2B-A751-9DCD1491A43B}" destId="{86E935D3-8EC4-4D4E-AA7E-FC5C31F8D581}" srcOrd="4" destOrd="0" presId="urn:microsoft.com/office/officeart/2005/8/layout/chevron2"/>
    <dgm:cxn modelId="{14DFED35-69B8-4AEE-8186-5CB027D932F5}" type="presParOf" srcId="{86E935D3-8EC4-4D4E-AA7E-FC5C31F8D581}" destId="{638E647E-3EA0-44AE-B7B2-2984FC8540CB}" srcOrd="0" destOrd="0" presId="urn:microsoft.com/office/officeart/2005/8/layout/chevron2"/>
    <dgm:cxn modelId="{608E5BD5-217F-49D2-ADD0-0A937E29A509}" type="presParOf" srcId="{86E935D3-8EC4-4D4E-AA7E-FC5C31F8D581}" destId="{5B7723C2-2EE8-4705-A9D5-0BE1181348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4274D-28D3-41FA-9DE2-A76E1F33462A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19BA5-AD7E-4C1B-8D35-84B9B4FD9A7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0" lang="en-US" sz="4400" b="1" i="0" u="none" strike="noStrike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wbi</a:t>
          </a:r>
          <a:r>
            <a:rPr kumimoji="0" lang="en-US" sz="44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_©K </a:t>
          </a:r>
          <a:r>
            <a:rPr kumimoji="0" lang="en-US" sz="4400" b="1" i="0" u="none" strike="noStrike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Pvwn`v</a:t>
          </a:r>
          <a:r>
            <a:rPr kumimoji="0" lang="en-US" sz="44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 </a:t>
          </a:r>
          <a:r>
            <a:rPr kumimoji="0" lang="en-US" sz="4800" b="1" i="0" u="none" strike="noStrike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wPwýZKiY</a:t>
          </a:r>
          <a:r>
            <a:rPr kumimoji="0" lang="en-US" sz="44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 </a:t>
          </a:r>
          <a:endParaRPr lang="en-US" sz="4400" dirty="0">
            <a:solidFill>
              <a:srgbClr val="FF0000"/>
            </a:solidFill>
          </a:endParaRPr>
        </a:p>
      </dgm:t>
    </dgm:pt>
    <dgm:pt modelId="{D1856586-D8FB-4D7A-80A7-616C5AA3C797}" type="parTrans" cxnId="{33258237-1FEF-488F-A7E9-84096179F64E}">
      <dgm:prSet/>
      <dgm:spPr/>
      <dgm:t>
        <a:bodyPr/>
        <a:lstStyle/>
        <a:p>
          <a:endParaRPr lang="en-US" sz="2400"/>
        </a:p>
      </dgm:t>
    </dgm:pt>
    <dgm:pt modelId="{074ADE03-E8CE-44E3-BD18-BF9E88C7DCD9}" type="sibTrans" cxnId="{33258237-1FEF-488F-A7E9-84096179F64E}">
      <dgm:prSet/>
      <dgm:spPr/>
      <dgm:t>
        <a:bodyPr/>
        <a:lstStyle/>
        <a:p>
          <a:endParaRPr lang="en-US" sz="2400"/>
        </a:p>
      </dgm:t>
    </dgm:pt>
    <dgm:pt modelId="{30C75F75-77FB-452C-A052-07B4EFB80DBB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kumimoji="0" lang="en-US" sz="6000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Kg© </a:t>
          </a:r>
          <a:r>
            <a:rPr kumimoji="0" lang="en-US" sz="6000" b="1" i="0" u="none" strike="noStrike" cap="none" normalizeH="0" baseline="0" dirty="0" err="1" smtClean="0">
              <a:ln/>
              <a:solidFill>
                <a:srgbClr val="00B05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m¤úv`b</a:t>
          </a:r>
          <a:endParaRPr lang="en-US" sz="6000" dirty="0">
            <a:solidFill>
              <a:srgbClr val="00B050"/>
            </a:solidFill>
          </a:endParaRPr>
        </a:p>
      </dgm:t>
    </dgm:pt>
    <dgm:pt modelId="{C73B33CA-4E51-479D-980D-97B210E3AB8B}" type="parTrans" cxnId="{BB9376E2-A597-4583-98FF-238215A5CA5F}">
      <dgm:prSet/>
      <dgm:spPr/>
      <dgm:t>
        <a:bodyPr/>
        <a:lstStyle/>
        <a:p>
          <a:endParaRPr lang="en-US" sz="2400"/>
        </a:p>
      </dgm:t>
    </dgm:pt>
    <dgm:pt modelId="{CC22C142-1CDB-4CCE-909C-A65476B3E22A}" type="sibTrans" cxnId="{BB9376E2-A597-4583-98FF-238215A5CA5F}">
      <dgm:prSet/>
      <dgm:spPr/>
      <dgm:t>
        <a:bodyPr/>
        <a:lstStyle/>
        <a:p>
          <a:endParaRPr lang="en-US" sz="2400"/>
        </a:p>
      </dgm:t>
    </dgm:pt>
    <dgm:pt modelId="{C3AF0CD8-3A82-4A7A-8B96-BE29D978885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mgq</a:t>
          </a:r>
          <a:r>
            <a:rPr lang="en-US" sz="36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e¨e</a:t>
          </a:r>
          <a:r>
            <a:rPr lang="en-US" sz="36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¯’</a:t>
          </a:r>
          <a:r>
            <a:rPr lang="en-US" sz="36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vcbv</a:t>
          </a:r>
          <a:r>
            <a:rPr lang="en-US" sz="36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 </a:t>
          </a:r>
          <a:endParaRPr lang="en-US" sz="3600" dirty="0">
            <a:solidFill>
              <a:srgbClr val="0070C0"/>
            </a:solidFill>
          </a:endParaRPr>
        </a:p>
      </dgm:t>
    </dgm:pt>
    <dgm:pt modelId="{0CE56934-1724-4169-A4D7-9E23C62C8C1D}" type="parTrans" cxnId="{DDA34114-BE78-441A-AED1-FC060AA86931}">
      <dgm:prSet/>
      <dgm:spPr/>
      <dgm:t>
        <a:bodyPr/>
        <a:lstStyle/>
        <a:p>
          <a:endParaRPr lang="en-US"/>
        </a:p>
      </dgm:t>
    </dgm:pt>
    <dgm:pt modelId="{CA359378-CD2E-48C8-9AED-68E63888F9BD}" type="sibTrans" cxnId="{DDA34114-BE78-441A-AED1-FC060AA86931}">
      <dgm:prSet/>
      <dgm:spPr/>
      <dgm:t>
        <a:bodyPr/>
        <a:lstStyle/>
        <a:p>
          <a:endParaRPr lang="en-US"/>
        </a:p>
      </dgm:t>
    </dgm:pt>
    <dgm:pt modelId="{1C294348-069F-4166-97B7-A4E48A04CF5E}" type="pres">
      <dgm:prSet presAssocID="{7534274D-28D3-41FA-9DE2-A76E1F3346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BC6E6-BF8C-4727-8A1D-86A3E7A8892D}" type="pres">
      <dgm:prSet presAssocID="{30C75F75-77FB-452C-A052-07B4EFB80DBB}" presName="boxAndChildren" presStyleCnt="0"/>
      <dgm:spPr/>
    </dgm:pt>
    <dgm:pt modelId="{BE1F16ED-BED7-47FD-9CCF-EC3719D66045}" type="pres">
      <dgm:prSet presAssocID="{30C75F75-77FB-452C-A052-07B4EFB80DBB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8ECCBD-CF46-4859-A91F-D9B15BDE577C}" type="pres">
      <dgm:prSet presAssocID="{074ADE03-E8CE-44E3-BD18-BF9E88C7DCD9}" presName="sp" presStyleCnt="0"/>
      <dgm:spPr/>
    </dgm:pt>
    <dgm:pt modelId="{5D535B6A-C190-4004-8BCA-C4D0C65E8687}" type="pres">
      <dgm:prSet presAssocID="{C3419BA5-AD7E-4C1B-8D35-84B9B4FD9A7B}" presName="arrowAndChildren" presStyleCnt="0"/>
      <dgm:spPr/>
    </dgm:pt>
    <dgm:pt modelId="{5588FD1C-F058-4BEB-99FC-171EF3C46D32}" type="pres">
      <dgm:prSet presAssocID="{C3419BA5-AD7E-4C1B-8D35-84B9B4FD9A7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EDA8CF2-658C-44BA-A900-58E90E235BFE}" type="pres">
      <dgm:prSet presAssocID="{CA359378-CD2E-48C8-9AED-68E63888F9BD}" presName="sp" presStyleCnt="0"/>
      <dgm:spPr/>
    </dgm:pt>
    <dgm:pt modelId="{DDE6D66A-4745-4105-83BC-2DEB24E59588}" type="pres">
      <dgm:prSet presAssocID="{C3AF0CD8-3A82-4A7A-8B96-BE29D978885D}" presName="arrowAndChildren" presStyleCnt="0"/>
      <dgm:spPr/>
    </dgm:pt>
    <dgm:pt modelId="{6BA318BA-9DA0-4E9C-962B-F0B49F50EE7D}" type="pres">
      <dgm:prSet presAssocID="{C3AF0CD8-3A82-4A7A-8B96-BE29D978885D}" presName="parentTextArrow" presStyleLbl="node1" presStyleIdx="2" presStyleCnt="3" custLinFactNeighborX="1223" custLinFactNeighborY="-801"/>
      <dgm:spPr/>
      <dgm:t>
        <a:bodyPr/>
        <a:lstStyle/>
        <a:p>
          <a:endParaRPr lang="en-US"/>
        </a:p>
      </dgm:t>
    </dgm:pt>
  </dgm:ptLst>
  <dgm:cxnLst>
    <dgm:cxn modelId="{BB9376E2-A597-4583-98FF-238215A5CA5F}" srcId="{7534274D-28D3-41FA-9DE2-A76E1F33462A}" destId="{30C75F75-77FB-452C-A052-07B4EFB80DBB}" srcOrd="2" destOrd="0" parTransId="{C73B33CA-4E51-479D-980D-97B210E3AB8B}" sibTransId="{CC22C142-1CDB-4CCE-909C-A65476B3E22A}"/>
    <dgm:cxn modelId="{09E77701-C2FD-4CAD-93DF-70CACE111B6F}" type="presOf" srcId="{C3AF0CD8-3A82-4A7A-8B96-BE29D978885D}" destId="{6BA318BA-9DA0-4E9C-962B-F0B49F50EE7D}" srcOrd="0" destOrd="0" presId="urn:microsoft.com/office/officeart/2005/8/layout/process4"/>
    <dgm:cxn modelId="{DDA34114-BE78-441A-AED1-FC060AA86931}" srcId="{7534274D-28D3-41FA-9DE2-A76E1F33462A}" destId="{C3AF0CD8-3A82-4A7A-8B96-BE29D978885D}" srcOrd="0" destOrd="0" parTransId="{0CE56934-1724-4169-A4D7-9E23C62C8C1D}" sibTransId="{CA359378-CD2E-48C8-9AED-68E63888F9BD}"/>
    <dgm:cxn modelId="{D9C3F5DE-03C7-474A-A06A-CF25031B251F}" type="presOf" srcId="{C3419BA5-AD7E-4C1B-8D35-84B9B4FD9A7B}" destId="{5588FD1C-F058-4BEB-99FC-171EF3C46D32}" srcOrd="0" destOrd="0" presId="urn:microsoft.com/office/officeart/2005/8/layout/process4"/>
    <dgm:cxn modelId="{33258237-1FEF-488F-A7E9-84096179F64E}" srcId="{7534274D-28D3-41FA-9DE2-A76E1F33462A}" destId="{C3419BA5-AD7E-4C1B-8D35-84B9B4FD9A7B}" srcOrd="1" destOrd="0" parTransId="{D1856586-D8FB-4D7A-80A7-616C5AA3C797}" sibTransId="{074ADE03-E8CE-44E3-BD18-BF9E88C7DCD9}"/>
    <dgm:cxn modelId="{F7C2D7B4-30EF-4D89-A619-66B181B4FF85}" type="presOf" srcId="{30C75F75-77FB-452C-A052-07B4EFB80DBB}" destId="{BE1F16ED-BED7-47FD-9CCF-EC3719D66045}" srcOrd="0" destOrd="0" presId="urn:microsoft.com/office/officeart/2005/8/layout/process4"/>
    <dgm:cxn modelId="{BA3E2746-9A52-4AA1-BE42-79B011CCD6AD}" type="presOf" srcId="{7534274D-28D3-41FA-9DE2-A76E1F33462A}" destId="{1C294348-069F-4166-97B7-A4E48A04CF5E}" srcOrd="0" destOrd="0" presId="urn:microsoft.com/office/officeart/2005/8/layout/process4"/>
    <dgm:cxn modelId="{01CB79CD-7A91-41FC-82DC-E37CEFA0D8EB}" type="presParOf" srcId="{1C294348-069F-4166-97B7-A4E48A04CF5E}" destId="{461BC6E6-BF8C-4727-8A1D-86A3E7A8892D}" srcOrd="0" destOrd="0" presId="urn:microsoft.com/office/officeart/2005/8/layout/process4"/>
    <dgm:cxn modelId="{67324614-AF71-450F-B493-903068FE83D1}" type="presParOf" srcId="{461BC6E6-BF8C-4727-8A1D-86A3E7A8892D}" destId="{BE1F16ED-BED7-47FD-9CCF-EC3719D66045}" srcOrd="0" destOrd="0" presId="urn:microsoft.com/office/officeart/2005/8/layout/process4"/>
    <dgm:cxn modelId="{DD5CAD15-EFBF-4193-9E4C-86850626FA66}" type="presParOf" srcId="{1C294348-069F-4166-97B7-A4E48A04CF5E}" destId="{D98ECCBD-CF46-4859-A91F-D9B15BDE577C}" srcOrd="1" destOrd="0" presId="urn:microsoft.com/office/officeart/2005/8/layout/process4"/>
    <dgm:cxn modelId="{BE699E03-A40C-4CDE-904D-7290D686BF58}" type="presParOf" srcId="{1C294348-069F-4166-97B7-A4E48A04CF5E}" destId="{5D535B6A-C190-4004-8BCA-C4D0C65E8687}" srcOrd="2" destOrd="0" presId="urn:microsoft.com/office/officeart/2005/8/layout/process4"/>
    <dgm:cxn modelId="{C15827BB-66AB-4606-8CFB-72C1692F76B2}" type="presParOf" srcId="{5D535B6A-C190-4004-8BCA-C4D0C65E8687}" destId="{5588FD1C-F058-4BEB-99FC-171EF3C46D32}" srcOrd="0" destOrd="0" presId="urn:microsoft.com/office/officeart/2005/8/layout/process4"/>
    <dgm:cxn modelId="{5DE0813F-FA2A-4343-9475-211B2E270D3A}" type="presParOf" srcId="{1C294348-069F-4166-97B7-A4E48A04CF5E}" destId="{5EDA8CF2-658C-44BA-A900-58E90E235BFE}" srcOrd="3" destOrd="0" presId="urn:microsoft.com/office/officeart/2005/8/layout/process4"/>
    <dgm:cxn modelId="{631BE353-5FE0-47F8-A926-AA760740CCA3}" type="presParOf" srcId="{1C294348-069F-4166-97B7-A4E48A04CF5E}" destId="{DDE6D66A-4745-4105-83BC-2DEB24E59588}" srcOrd="4" destOrd="0" presId="urn:microsoft.com/office/officeart/2005/8/layout/process4"/>
    <dgm:cxn modelId="{DC41C07E-CCA5-43B6-826C-19F37328AC50}" type="presParOf" srcId="{DDE6D66A-4745-4105-83BC-2DEB24E59588}" destId="{6BA318BA-9DA0-4E9C-962B-F0B49F50EE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56424-FA04-4791-8DDF-143081E1DC4E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B38C785-9DFA-4B75-B19C-FC3EC5A59AA7}">
      <dgm:prSet phldrT="[Text]" custT="1"/>
      <dgm:spPr/>
      <dgm:t>
        <a:bodyPr/>
        <a:lstStyle/>
        <a:p>
          <a:r>
            <a:rPr lang="en-US" sz="2400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mg‡q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KvRwU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18C377E6-B672-44B1-9254-3CC9CB85CE43}" type="parTrans" cxnId="{7A4866E3-3ACA-4F1B-88E1-8EF15E7954F0}">
      <dgm:prSet/>
      <dgm:spPr/>
      <dgm:t>
        <a:bodyPr/>
        <a:lstStyle/>
        <a:p>
          <a:endParaRPr lang="en-US" sz="3200"/>
        </a:p>
      </dgm:t>
    </dgm:pt>
    <dgm:pt modelId="{A2673274-8A84-44CF-BB28-2D5DA8CF5162}" type="sibTrans" cxnId="{7A4866E3-3ACA-4F1B-88E1-8EF15E7954F0}">
      <dgm:prSet/>
      <dgm:spPr/>
      <dgm:t>
        <a:bodyPr/>
        <a:lstStyle/>
        <a:p>
          <a:endParaRPr lang="en-US" sz="3200"/>
        </a:p>
      </dgm:t>
    </dgm:pt>
    <dgm:pt modelId="{73E9E9B3-7C9E-4EEC-B933-3E89B3C2E80C}">
      <dgm:prSet phldrT="[Text]" custT="1"/>
      <dgm:spPr/>
      <dgm:t>
        <a:bodyPr/>
        <a:lstStyle/>
        <a:p>
          <a:r>
            <a:rPr lang="en-US" sz="2400" dirty="0" err="1" smtClean="0">
              <a:latin typeface="RinkiyMJ" pitchFamily="2" charset="0"/>
              <a:cs typeface="RinkiyMJ" pitchFamily="2" charset="0"/>
            </a:rPr>
            <a:t>mg‡qi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AcPq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bv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4EF2AEA1-D67F-4BF0-8BD9-4A67A43B89C2}" type="parTrans" cxnId="{5E3DE1B1-D2A5-4D82-BE8A-ED307053FD28}">
      <dgm:prSet/>
      <dgm:spPr/>
      <dgm:t>
        <a:bodyPr/>
        <a:lstStyle/>
        <a:p>
          <a:endParaRPr lang="en-US" sz="3200"/>
        </a:p>
      </dgm:t>
    </dgm:pt>
    <dgm:pt modelId="{FE1BBECF-1545-4CDE-988C-62D00F2F9C41}" type="sibTrans" cxnId="{5E3DE1B1-D2A5-4D82-BE8A-ED307053FD28}">
      <dgm:prSet/>
      <dgm:spPr/>
      <dgm:t>
        <a:bodyPr/>
        <a:lstStyle/>
        <a:p>
          <a:endParaRPr lang="en-US" sz="3200"/>
        </a:p>
      </dgm:t>
    </dgm:pt>
    <dgm:pt modelId="{65122681-817B-4116-9701-EF9024F97827}">
      <dgm:prSet phldrT="[Text]" custT="1"/>
      <dgm:spPr/>
      <dgm:t>
        <a:bodyPr/>
        <a:lstStyle/>
        <a:p>
          <a:r>
            <a:rPr lang="en-US" sz="2400" dirty="0" err="1" smtClean="0">
              <a:latin typeface="RinkiyMJ" pitchFamily="2" charset="0"/>
              <a:cs typeface="RinkiyMJ" pitchFamily="2" charset="0"/>
            </a:rPr>
            <a:t>ZvovZvwo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†kl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C3FA8E4E-8EE1-4618-888B-BE4953FA7C5D}" type="parTrans" cxnId="{1BC8EC5B-8D10-45C8-BEEB-DE90FA8BA001}">
      <dgm:prSet/>
      <dgm:spPr/>
      <dgm:t>
        <a:bodyPr/>
        <a:lstStyle/>
        <a:p>
          <a:endParaRPr lang="en-US" sz="3200"/>
        </a:p>
      </dgm:t>
    </dgm:pt>
    <dgm:pt modelId="{E143A565-11C3-4B0C-8E2F-115DE554F5ED}" type="sibTrans" cxnId="{1BC8EC5B-8D10-45C8-BEEB-DE90FA8BA001}">
      <dgm:prSet/>
      <dgm:spPr/>
      <dgm:t>
        <a:bodyPr/>
        <a:lstStyle/>
        <a:p>
          <a:endParaRPr lang="en-US" sz="3200"/>
        </a:p>
      </dgm:t>
    </dgm:pt>
    <dgm:pt modelId="{6168DFC9-07DC-4BB4-8FC9-FFBF6EFA8A57}">
      <dgm:prSet custT="1"/>
      <dgm:spPr/>
      <dgm:t>
        <a:bodyPr/>
        <a:lstStyle/>
        <a:p>
          <a:r>
            <a:rPr lang="en-US" sz="2400" dirty="0" err="1" smtClean="0">
              <a:latin typeface="RinkiyMJ" pitchFamily="2" charset="0"/>
              <a:cs typeface="RinkiyMJ" pitchFamily="2" charset="0"/>
            </a:rPr>
            <a:t>mgq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eu‡P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hvIqvi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Kvi‡b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Ab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¨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Kivi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my‡hvM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m„wó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5AA25DFB-99FE-46A1-8EF1-721D1EE25C5F}" type="parTrans" cxnId="{98EFCC68-9068-4C03-987C-270F6BE03CAA}">
      <dgm:prSet/>
      <dgm:spPr/>
      <dgm:t>
        <a:bodyPr/>
        <a:lstStyle/>
        <a:p>
          <a:endParaRPr lang="en-US" sz="3200"/>
        </a:p>
      </dgm:t>
    </dgm:pt>
    <dgm:pt modelId="{C8F85DDD-3D5E-4F87-B863-902AC29685F9}" type="sibTrans" cxnId="{98EFCC68-9068-4C03-987C-270F6BE03CAA}">
      <dgm:prSet/>
      <dgm:spPr/>
      <dgm:t>
        <a:bodyPr/>
        <a:lstStyle/>
        <a:p>
          <a:endParaRPr lang="en-US" sz="3200"/>
        </a:p>
      </dgm:t>
    </dgm:pt>
    <dgm:pt modelId="{63669D77-8E62-4333-9F61-72333DCBA1FC}">
      <dgm:prSet custT="1"/>
      <dgm:spPr/>
      <dgm:t>
        <a:bodyPr/>
        <a:lstStyle/>
        <a:p>
          <a:r>
            <a:rPr lang="en-US" sz="2400" dirty="0" err="1" smtClean="0">
              <a:latin typeface="RinkiyMJ" pitchFamily="2" charset="0"/>
              <a:cs typeface="RinkiyMJ" pitchFamily="2" charset="0"/>
            </a:rPr>
            <a:t>Aí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mg‡q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A‡bK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ewk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BA2DA1FF-AB9D-4EC2-B14E-8B3164042607}" type="parTrans" cxnId="{C9500836-0DA4-4F0E-B66B-D739FFBC67BE}">
      <dgm:prSet/>
      <dgm:spPr/>
      <dgm:t>
        <a:bodyPr/>
        <a:lstStyle/>
        <a:p>
          <a:endParaRPr lang="en-US" sz="3200"/>
        </a:p>
      </dgm:t>
    </dgm:pt>
    <dgm:pt modelId="{A1DA08CF-7D43-4AD7-9B96-526CA0484B8E}" type="sibTrans" cxnId="{C9500836-0DA4-4F0E-B66B-D739FFBC67BE}">
      <dgm:prSet/>
      <dgm:spPr/>
      <dgm:t>
        <a:bodyPr/>
        <a:lstStyle/>
        <a:p>
          <a:endParaRPr lang="en-US" sz="3200"/>
        </a:p>
      </dgm:t>
    </dgm:pt>
    <dgm:pt modelId="{4F92F9E7-91D4-4B0B-8891-649C509FFA00}">
      <dgm:prSet custT="1"/>
      <dgm:spPr/>
      <dgm:t>
        <a:bodyPr/>
        <a:lstStyle/>
        <a:p>
          <a:r>
            <a:rPr lang="en-US" sz="2400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h‡Kvb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KvR‡K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AwaKZi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mnR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g‡b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3B03F31B-8D4C-4929-BF8F-9D84FC4DE598}" type="parTrans" cxnId="{4B71E0AC-F1D2-4EC7-B220-22E69D26DB2E}">
      <dgm:prSet/>
      <dgm:spPr/>
      <dgm:t>
        <a:bodyPr/>
        <a:lstStyle/>
        <a:p>
          <a:endParaRPr lang="en-US" sz="3200"/>
        </a:p>
      </dgm:t>
    </dgm:pt>
    <dgm:pt modelId="{425FD825-AC69-48F6-8DCA-52BF95ED08B3}" type="sibTrans" cxnId="{4B71E0AC-F1D2-4EC7-B220-22E69D26DB2E}">
      <dgm:prSet/>
      <dgm:spPr/>
      <dgm:t>
        <a:bodyPr/>
        <a:lstStyle/>
        <a:p>
          <a:endParaRPr lang="en-US" sz="3200"/>
        </a:p>
      </dgm:t>
    </dgm:pt>
    <dgm:pt modelId="{4F3817F9-B0AD-422B-BCA7-7FA0AE8F0B46}">
      <dgm:prSet custT="1"/>
      <dgm:spPr/>
      <dgm:t>
        <a:bodyPr/>
        <a:lstStyle/>
        <a:p>
          <a:r>
            <a:rPr lang="en-US" sz="2400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Kvb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R‡g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_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v‡K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dirty="0" err="1" smtClean="0">
              <a:latin typeface="RinkiyMJ" pitchFamily="2" charset="0"/>
              <a:cs typeface="RinkiyMJ" pitchFamily="2" charset="0"/>
            </a:rPr>
            <a:t>bv</a:t>
          </a:r>
          <a:r>
            <a:rPr lang="en-US" sz="24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dirty="0">
            <a:latin typeface="RinkiyMJ" pitchFamily="2" charset="0"/>
            <a:cs typeface="RinkiyMJ" pitchFamily="2" charset="0"/>
          </a:endParaRPr>
        </a:p>
      </dgm:t>
    </dgm:pt>
    <dgm:pt modelId="{B9802EBD-3824-47EE-8315-AB67B50E4E6A}" type="parTrans" cxnId="{F9CE5425-F010-4036-BB84-87289E40A30F}">
      <dgm:prSet/>
      <dgm:spPr/>
      <dgm:t>
        <a:bodyPr/>
        <a:lstStyle/>
        <a:p>
          <a:endParaRPr lang="en-US" sz="3200"/>
        </a:p>
      </dgm:t>
    </dgm:pt>
    <dgm:pt modelId="{57788E44-1E54-4EDE-9773-9A6A443D92EC}" type="sibTrans" cxnId="{F9CE5425-F010-4036-BB84-87289E40A30F}">
      <dgm:prSet/>
      <dgm:spPr/>
      <dgm:t>
        <a:bodyPr/>
        <a:lstStyle/>
        <a:p>
          <a:endParaRPr lang="en-US" sz="3200"/>
        </a:p>
      </dgm:t>
    </dgm:pt>
    <dgm:pt modelId="{7895BCB3-407F-47C5-BE66-9F81E0A574E1}" type="pres">
      <dgm:prSet presAssocID="{0A656424-FA04-4791-8DDF-143081E1DC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022E0-0369-4A9D-B201-0F29DC8100E2}" type="pres">
      <dgm:prSet presAssocID="{9B38C785-9DFA-4B75-B19C-FC3EC5A59AA7}" presName="parentLin" presStyleCnt="0"/>
      <dgm:spPr/>
    </dgm:pt>
    <dgm:pt modelId="{4C61AA41-93FB-487A-B8D0-DCA8B27C173E}" type="pres">
      <dgm:prSet presAssocID="{9B38C785-9DFA-4B75-B19C-FC3EC5A59AA7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ABCD9EB7-E82A-496F-AE08-C6AEF908D4BE}" type="pres">
      <dgm:prSet presAssocID="{9B38C785-9DFA-4B75-B19C-FC3EC5A59AA7}" presName="parentText" presStyleLbl="node1" presStyleIdx="0" presStyleCnt="7" custLinFactNeighborX="-1168" custLinFactNeighborY="8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432A8-636B-4EE9-B54C-0D1AD0EC5EFA}" type="pres">
      <dgm:prSet presAssocID="{9B38C785-9DFA-4B75-B19C-FC3EC5A59AA7}" presName="negativeSpace" presStyleCnt="0"/>
      <dgm:spPr/>
    </dgm:pt>
    <dgm:pt modelId="{4F56D1CB-96A0-4250-806F-7EC10A8ACFED}" type="pres">
      <dgm:prSet presAssocID="{9B38C785-9DFA-4B75-B19C-FC3EC5A59AA7}" presName="childText" presStyleLbl="conFgAcc1" presStyleIdx="0" presStyleCnt="7">
        <dgm:presLayoutVars>
          <dgm:bulletEnabled val="1"/>
        </dgm:presLayoutVars>
      </dgm:prSet>
      <dgm:spPr/>
    </dgm:pt>
    <dgm:pt modelId="{77216EF6-BD8B-4064-9C54-F60AD5CEF909}" type="pres">
      <dgm:prSet presAssocID="{A2673274-8A84-44CF-BB28-2D5DA8CF5162}" presName="spaceBetweenRectangles" presStyleCnt="0"/>
      <dgm:spPr/>
    </dgm:pt>
    <dgm:pt modelId="{49D19C9D-DDCD-4F49-8D89-22EF135BC66F}" type="pres">
      <dgm:prSet presAssocID="{73E9E9B3-7C9E-4EEC-B933-3E89B3C2E80C}" presName="parentLin" presStyleCnt="0"/>
      <dgm:spPr/>
    </dgm:pt>
    <dgm:pt modelId="{A8BECFEC-3291-4C2C-99A7-6F6773EE02FF}" type="pres">
      <dgm:prSet presAssocID="{73E9E9B3-7C9E-4EEC-B933-3E89B3C2E80C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F67F1E1-7245-446B-8681-4264536644B7}" type="pres">
      <dgm:prSet presAssocID="{73E9E9B3-7C9E-4EEC-B933-3E89B3C2E80C}" presName="parentText" presStyleLbl="node1" presStyleIdx="1" presStyleCnt="7" custLinFactNeighborX="4743" custLinFactNeighborY="1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DF9BF-B0B0-4CE1-AC7A-AB79BCB9C0BD}" type="pres">
      <dgm:prSet presAssocID="{73E9E9B3-7C9E-4EEC-B933-3E89B3C2E80C}" presName="negativeSpace" presStyleCnt="0"/>
      <dgm:spPr/>
    </dgm:pt>
    <dgm:pt modelId="{FF016D73-19CE-4602-9A94-2CA09877FE5E}" type="pres">
      <dgm:prSet presAssocID="{73E9E9B3-7C9E-4EEC-B933-3E89B3C2E80C}" presName="childText" presStyleLbl="conFgAcc1" presStyleIdx="1" presStyleCnt="7">
        <dgm:presLayoutVars>
          <dgm:bulletEnabled val="1"/>
        </dgm:presLayoutVars>
      </dgm:prSet>
      <dgm:spPr/>
    </dgm:pt>
    <dgm:pt modelId="{C16D588D-F0D8-4EEB-A5F7-26D44E781215}" type="pres">
      <dgm:prSet presAssocID="{FE1BBECF-1545-4CDE-988C-62D00F2F9C41}" presName="spaceBetweenRectangles" presStyleCnt="0"/>
      <dgm:spPr/>
    </dgm:pt>
    <dgm:pt modelId="{9252F702-0D4B-4673-A67E-FFEB7786FD7E}" type="pres">
      <dgm:prSet presAssocID="{65122681-817B-4116-9701-EF9024F97827}" presName="parentLin" presStyleCnt="0"/>
      <dgm:spPr/>
    </dgm:pt>
    <dgm:pt modelId="{CB510E3D-2DDF-47B1-9349-6CBD4AA6074F}" type="pres">
      <dgm:prSet presAssocID="{65122681-817B-4116-9701-EF9024F97827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4F95296-2961-4094-A8FA-B712330D252E}" type="pres">
      <dgm:prSet presAssocID="{65122681-817B-4116-9701-EF9024F9782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5F087-2885-4681-AD6E-9B5773B7ED8C}" type="pres">
      <dgm:prSet presAssocID="{65122681-817B-4116-9701-EF9024F97827}" presName="negativeSpace" presStyleCnt="0"/>
      <dgm:spPr/>
    </dgm:pt>
    <dgm:pt modelId="{06FB3BD4-177B-4474-992D-CEA0DCF5C9F3}" type="pres">
      <dgm:prSet presAssocID="{65122681-817B-4116-9701-EF9024F97827}" presName="childText" presStyleLbl="conFgAcc1" presStyleIdx="2" presStyleCnt="7">
        <dgm:presLayoutVars>
          <dgm:bulletEnabled val="1"/>
        </dgm:presLayoutVars>
      </dgm:prSet>
      <dgm:spPr/>
    </dgm:pt>
    <dgm:pt modelId="{E9EC4ECA-3918-4E03-A16E-20646CEAF2A6}" type="pres">
      <dgm:prSet presAssocID="{E143A565-11C3-4B0C-8E2F-115DE554F5ED}" presName="spaceBetweenRectangles" presStyleCnt="0"/>
      <dgm:spPr/>
    </dgm:pt>
    <dgm:pt modelId="{0608D3ED-717D-484A-BEE0-B65692E2A502}" type="pres">
      <dgm:prSet presAssocID="{4F92F9E7-91D4-4B0B-8891-649C509FFA00}" presName="parentLin" presStyleCnt="0"/>
      <dgm:spPr/>
    </dgm:pt>
    <dgm:pt modelId="{334AE577-7071-4DC1-A3CA-9564ED75895B}" type="pres">
      <dgm:prSet presAssocID="{4F92F9E7-91D4-4B0B-8891-649C509FFA00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61C2354-2969-43B4-8BB2-5118F73509AB}" type="pres">
      <dgm:prSet presAssocID="{4F92F9E7-91D4-4B0B-8891-649C509FFA0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5ADF2-53A3-4041-8E99-0AFDAD9DBB97}" type="pres">
      <dgm:prSet presAssocID="{4F92F9E7-91D4-4B0B-8891-649C509FFA00}" presName="negativeSpace" presStyleCnt="0"/>
      <dgm:spPr/>
    </dgm:pt>
    <dgm:pt modelId="{52A3D042-2A99-4DC8-8DD1-74EBFB4384B0}" type="pres">
      <dgm:prSet presAssocID="{4F92F9E7-91D4-4B0B-8891-649C509FFA00}" presName="childText" presStyleLbl="conFgAcc1" presStyleIdx="3" presStyleCnt="7">
        <dgm:presLayoutVars>
          <dgm:bulletEnabled val="1"/>
        </dgm:presLayoutVars>
      </dgm:prSet>
      <dgm:spPr/>
    </dgm:pt>
    <dgm:pt modelId="{ADB4FE0F-0E41-4EEF-B63C-D1F6EC7F112C}" type="pres">
      <dgm:prSet presAssocID="{425FD825-AC69-48F6-8DCA-52BF95ED08B3}" presName="spaceBetweenRectangles" presStyleCnt="0"/>
      <dgm:spPr/>
    </dgm:pt>
    <dgm:pt modelId="{BED087BE-D2C8-4055-B2F4-0642074F8E54}" type="pres">
      <dgm:prSet presAssocID="{4F3817F9-B0AD-422B-BCA7-7FA0AE8F0B46}" presName="parentLin" presStyleCnt="0"/>
      <dgm:spPr/>
    </dgm:pt>
    <dgm:pt modelId="{5D6B1DC8-1366-42D7-AC9C-89A38EE58AE4}" type="pres">
      <dgm:prSet presAssocID="{4F3817F9-B0AD-422B-BCA7-7FA0AE8F0B46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74A1C64F-7A8F-4899-8EBA-27A4173EDC8D}" type="pres">
      <dgm:prSet presAssocID="{4F3817F9-B0AD-422B-BCA7-7FA0AE8F0B4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F664-B4CB-47F7-93B0-D49395654EC1}" type="pres">
      <dgm:prSet presAssocID="{4F3817F9-B0AD-422B-BCA7-7FA0AE8F0B46}" presName="negativeSpace" presStyleCnt="0"/>
      <dgm:spPr/>
    </dgm:pt>
    <dgm:pt modelId="{7AC0843E-05D6-4F15-A099-5398244884BC}" type="pres">
      <dgm:prSet presAssocID="{4F3817F9-B0AD-422B-BCA7-7FA0AE8F0B46}" presName="childText" presStyleLbl="conFgAcc1" presStyleIdx="4" presStyleCnt="7">
        <dgm:presLayoutVars>
          <dgm:bulletEnabled val="1"/>
        </dgm:presLayoutVars>
      </dgm:prSet>
      <dgm:spPr/>
    </dgm:pt>
    <dgm:pt modelId="{F2CE220D-2462-4B50-ADA1-1C569F621783}" type="pres">
      <dgm:prSet presAssocID="{57788E44-1E54-4EDE-9773-9A6A443D92EC}" presName="spaceBetweenRectangles" presStyleCnt="0"/>
      <dgm:spPr/>
    </dgm:pt>
    <dgm:pt modelId="{916A56BA-CFEE-4D51-8187-E866F613CF5E}" type="pres">
      <dgm:prSet presAssocID="{63669D77-8E62-4333-9F61-72333DCBA1FC}" presName="parentLin" presStyleCnt="0"/>
      <dgm:spPr/>
    </dgm:pt>
    <dgm:pt modelId="{57DE424E-0E9D-40C2-B921-B4D489EA4C31}" type="pres">
      <dgm:prSet presAssocID="{63669D77-8E62-4333-9F61-72333DCBA1FC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A39F823E-1B0E-4E5F-9BD1-8230950A6ABD}" type="pres">
      <dgm:prSet presAssocID="{63669D77-8E62-4333-9F61-72333DCBA1F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2A6A2-CF99-4F46-9CA3-5A78CF245DB3}" type="pres">
      <dgm:prSet presAssocID="{63669D77-8E62-4333-9F61-72333DCBA1FC}" presName="negativeSpace" presStyleCnt="0"/>
      <dgm:spPr/>
    </dgm:pt>
    <dgm:pt modelId="{60D3868E-9ADA-4EC3-93EA-25B0C7E75E73}" type="pres">
      <dgm:prSet presAssocID="{63669D77-8E62-4333-9F61-72333DCBA1FC}" presName="childText" presStyleLbl="conFgAcc1" presStyleIdx="5" presStyleCnt="7">
        <dgm:presLayoutVars>
          <dgm:bulletEnabled val="1"/>
        </dgm:presLayoutVars>
      </dgm:prSet>
      <dgm:spPr/>
    </dgm:pt>
    <dgm:pt modelId="{2A8E4B53-376D-4DFF-8B69-2D30C664374C}" type="pres">
      <dgm:prSet presAssocID="{A1DA08CF-7D43-4AD7-9B96-526CA0484B8E}" presName="spaceBetweenRectangles" presStyleCnt="0"/>
      <dgm:spPr/>
    </dgm:pt>
    <dgm:pt modelId="{3ACBE092-A708-4D64-A2AE-1A6489EA8BD6}" type="pres">
      <dgm:prSet presAssocID="{6168DFC9-07DC-4BB4-8FC9-FFBF6EFA8A57}" presName="parentLin" presStyleCnt="0"/>
      <dgm:spPr/>
    </dgm:pt>
    <dgm:pt modelId="{75C7805C-41A8-4616-9074-2A24926199C0}" type="pres">
      <dgm:prSet presAssocID="{6168DFC9-07DC-4BB4-8FC9-FFBF6EFA8A5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E7423B1D-B745-4A86-ACDA-33E8CCE9F418}" type="pres">
      <dgm:prSet presAssocID="{6168DFC9-07DC-4BB4-8FC9-FFBF6EFA8A5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AEE3-942C-4F71-B7BE-90DCF57B2525}" type="pres">
      <dgm:prSet presAssocID="{6168DFC9-07DC-4BB4-8FC9-FFBF6EFA8A57}" presName="negativeSpace" presStyleCnt="0"/>
      <dgm:spPr/>
    </dgm:pt>
    <dgm:pt modelId="{F987B7B8-60F0-4CC5-921C-ADC004420EFA}" type="pres">
      <dgm:prSet presAssocID="{6168DFC9-07DC-4BB4-8FC9-FFBF6EFA8A5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05081B3-61F0-4BC7-8853-A6FD5EB14221}" type="presOf" srcId="{4F3817F9-B0AD-422B-BCA7-7FA0AE8F0B46}" destId="{74A1C64F-7A8F-4899-8EBA-27A4173EDC8D}" srcOrd="1" destOrd="0" presId="urn:microsoft.com/office/officeart/2005/8/layout/list1"/>
    <dgm:cxn modelId="{0132CDF5-6064-484F-87CE-84150CCB6EDE}" type="presOf" srcId="{65122681-817B-4116-9701-EF9024F97827}" destId="{CB510E3D-2DDF-47B1-9349-6CBD4AA6074F}" srcOrd="0" destOrd="0" presId="urn:microsoft.com/office/officeart/2005/8/layout/list1"/>
    <dgm:cxn modelId="{C9500836-0DA4-4F0E-B66B-D739FFBC67BE}" srcId="{0A656424-FA04-4791-8DDF-143081E1DC4E}" destId="{63669D77-8E62-4333-9F61-72333DCBA1FC}" srcOrd="5" destOrd="0" parTransId="{BA2DA1FF-AB9D-4EC2-B14E-8B3164042607}" sibTransId="{A1DA08CF-7D43-4AD7-9B96-526CA0484B8E}"/>
    <dgm:cxn modelId="{FD55A48C-10F1-4DE2-98A2-9F4AE3930C80}" type="presOf" srcId="{73E9E9B3-7C9E-4EEC-B933-3E89B3C2E80C}" destId="{A8BECFEC-3291-4C2C-99A7-6F6773EE02FF}" srcOrd="0" destOrd="0" presId="urn:microsoft.com/office/officeart/2005/8/layout/list1"/>
    <dgm:cxn modelId="{0ED61968-87C2-479D-BA30-CD8BE2C66DF2}" type="presOf" srcId="{65122681-817B-4116-9701-EF9024F97827}" destId="{A4F95296-2961-4094-A8FA-B712330D252E}" srcOrd="1" destOrd="0" presId="urn:microsoft.com/office/officeart/2005/8/layout/list1"/>
    <dgm:cxn modelId="{28B787BE-CA00-499B-AC88-2F3CE45192A7}" type="presOf" srcId="{73E9E9B3-7C9E-4EEC-B933-3E89B3C2E80C}" destId="{9F67F1E1-7245-446B-8681-4264536644B7}" srcOrd="1" destOrd="0" presId="urn:microsoft.com/office/officeart/2005/8/layout/list1"/>
    <dgm:cxn modelId="{F9CE5425-F010-4036-BB84-87289E40A30F}" srcId="{0A656424-FA04-4791-8DDF-143081E1DC4E}" destId="{4F3817F9-B0AD-422B-BCA7-7FA0AE8F0B46}" srcOrd="4" destOrd="0" parTransId="{B9802EBD-3824-47EE-8315-AB67B50E4E6A}" sibTransId="{57788E44-1E54-4EDE-9773-9A6A443D92EC}"/>
    <dgm:cxn modelId="{98EFCC68-9068-4C03-987C-270F6BE03CAA}" srcId="{0A656424-FA04-4791-8DDF-143081E1DC4E}" destId="{6168DFC9-07DC-4BB4-8FC9-FFBF6EFA8A57}" srcOrd="6" destOrd="0" parTransId="{5AA25DFB-99FE-46A1-8EF1-721D1EE25C5F}" sibTransId="{C8F85DDD-3D5E-4F87-B863-902AC29685F9}"/>
    <dgm:cxn modelId="{4B71E0AC-F1D2-4EC7-B220-22E69D26DB2E}" srcId="{0A656424-FA04-4791-8DDF-143081E1DC4E}" destId="{4F92F9E7-91D4-4B0B-8891-649C509FFA00}" srcOrd="3" destOrd="0" parTransId="{3B03F31B-8D4C-4929-BF8F-9D84FC4DE598}" sibTransId="{425FD825-AC69-48F6-8DCA-52BF95ED08B3}"/>
    <dgm:cxn modelId="{9D2CF924-7DD3-4EF9-A550-79C6CADA1E1E}" type="presOf" srcId="{0A656424-FA04-4791-8DDF-143081E1DC4E}" destId="{7895BCB3-407F-47C5-BE66-9F81E0A574E1}" srcOrd="0" destOrd="0" presId="urn:microsoft.com/office/officeart/2005/8/layout/list1"/>
    <dgm:cxn modelId="{28B184EC-C266-470D-8640-51AE84679B83}" type="presOf" srcId="{63669D77-8E62-4333-9F61-72333DCBA1FC}" destId="{57DE424E-0E9D-40C2-B921-B4D489EA4C31}" srcOrd="0" destOrd="0" presId="urn:microsoft.com/office/officeart/2005/8/layout/list1"/>
    <dgm:cxn modelId="{1BC8EC5B-8D10-45C8-BEEB-DE90FA8BA001}" srcId="{0A656424-FA04-4791-8DDF-143081E1DC4E}" destId="{65122681-817B-4116-9701-EF9024F97827}" srcOrd="2" destOrd="0" parTransId="{C3FA8E4E-8EE1-4618-888B-BE4953FA7C5D}" sibTransId="{E143A565-11C3-4B0C-8E2F-115DE554F5ED}"/>
    <dgm:cxn modelId="{52EE9830-912F-45E2-AB28-801D749B80A3}" type="presOf" srcId="{63669D77-8E62-4333-9F61-72333DCBA1FC}" destId="{A39F823E-1B0E-4E5F-9BD1-8230950A6ABD}" srcOrd="1" destOrd="0" presId="urn:microsoft.com/office/officeart/2005/8/layout/list1"/>
    <dgm:cxn modelId="{357B9AED-BCC9-4149-8D99-EA4F3823F9FA}" type="presOf" srcId="{4F3817F9-B0AD-422B-BCA7-7FA0AE8F0B46}" destId="{5D6B1DC8-1366-42D7-AC9C-89A38EE58AE4}" srcOrd="0" destOrd="0" presId="urn:microsoft.com/office/officeart/2005/8/layout/list1"/>
    <dgm:cxn modelId="{4BBBC1E4-56BD-4919-B07D-CB3165F23EA7}" type="presOf" srcId="{6168DFC9-07DC-4BB4-8FC9-FFBF6EFA8A57}" destId="{E7423B1D-B745-4A86-ACDA-33E8CCE9F418}" srcOrd="1" destOrd="0" presId="urn:microsoft.com/office/officeart/2005/8/layout/list1"/>
    <dgm:cxn modelId="{5E3DE1B1-D2A5-4D82-BE8A-ED307053FD28}" srcId="{0A656424-FA04-4791-8DDF-143081E1DC4E}" destId="{73E9E9B3-7C9E-4EEC-B933-3E89B3C2E80C}" srcOrd="1" destOrd="0" parTransId="{4EF2AEA1-D67F-4BF0-8BD9-4A67A43B89C2}" sibTransId="{FE1BBECF-1545-4CDE-988C-62D00F2F9C41}"/>
    <dgm:cxn modelId="{9B842C6D-C1F0-4F82-9FEF-1C2B1EB2E64F}" type="presOf" srcId="{4F92F9E7-91D4-4B0B-8891-649C509FFA00}" destId="{A61C2354-2969-43B4-8BB2-5118F73509AB}" srcOrd="1" destOrd="0" presId="urn:microsoft.com/office/officeart/2005/8/layout/list1"/>
    <dgm:cxn modelId="{4BE628C0-7024-4D7F-B551-058DB32DACC3}" type="presOf" srcId="{6168DFC9-07DC-4BB4-8FC9-FFBF6EFA8A57}" destId="{75C7805C-41A8-4616-9074-2A24926199C0}" srcOrd="0" destOrd="0" presId="urn:microsoft.com/office/officeart/2005/8/layout/list1"/>
    <dgm:cxn modelId="{12E7C249-6577-48CF-88D2-6DEA8F238CE5}" type="presOf" srcId="{9B38C785-9DFA-4B75-B19C-FC3EC5A59AA7}" destId="{ABCD9EB7-E82A-496F-AE08-C6AEF908D4BE}" srcOrd="1" destOrd="0" presId="urn:microsoft.com/office/officeart/2005/8/layout/list1"/>
    <dgm:cxn modelId="{57FB7AFB-9E2F-4193-B61D-1F9021477D98}" type="presOf" srcId="{4F92F9E7-91D4-4B0B-8891-649C509FFA00}" destId="{334AE577-7071-4DC1-A3CA-9564ED75895B}" srcOrd="0" destOrd="0" presId="urn:microsoft.com/office/officeart/2005/8/layout/list1"/>
    <dgm:cxn modelId="{7A4866E3-3ACA-4F1B-88E1-8EF15E7954F0}" srcId="{0A656424-FA04-4791-8DDF-143081E1DC4E}" destId="{9B38C785-9DFA-4B75-B19C-FC3EC5A59AA7}" srcOrd="0" destOrd="0" parTransId="{18C377E6-B672-44B1-9254-3CC9CB85CE43}" sibTransId="{A2673274-8A84-44CF-BB28-2D5DA8CF5162}"/>
    <dgm:cxn modelId="{DEA61018-083B-4650-9FFE-E99FC9BB6FB8}" type="presOf" srcId="{9B38C785-9DFA-4B75-B19C-FC3EC5A59AA7}" destId="{4C61AA41-93FB-487A-B8D0-DCA8B27C173E}" srcOrd="0" destOrd="0" presId="urn:microsoft.com/office/officeart/2005/8/layout/list1"/>
    <dgm:cxn modelId="{4C4D412A-72E8-47BF-8B37-94C2BCDE2BA9}" type="presParOf" srcId="{7895BCB3-407F-47C5-BE66-9F81E0A574E1}" destId="{0F1022E0-0369-4A9D-B201-0F29DC8100E2}" srcOrd="0" destOrd="0" presId="urn:microsoft.com/office/officeart/2005/8/layout/list1"/>
    <dgm:cxn modelId="{69D44118-AF83-4F8E-B247-78ED8AEEB48B}" type="presParOf" srcId="{0F1022E0-0369-4A9D-B201-0F29DC8100E2}" destId="{4C61AA41-93FB-487A-B8D0-DCA8B27C173E}" srcOrd="0" destOrd="0" presId="urn:microsoft.com/office/officeart/2005/8/layout/list1"/>
    <dgm:cxn modelId="{5F01AED2-8A56-4C29-85FE-E10BB3FE01E5}" type="presParOf" srcId="{0F1022E0-0369-4A9D-B201-0F29DC8100E2}" destId="{ABCD9EB7-E82A-496F-AE08-C6AEF908D4BE}" srcOrd="1" destOrd="0" presId="urn:microsoft.com/office/officeart/2005/8/layout/list1"/>
    <dgm:cxn modelId="{2CB07F7A-5BD6-43F1-84CD-77D6422C9FC5}" type="presParOf" srcId="{7895BCB3-407F-47C5-BE66-9F81E0A574E1}" destId="{327432A8-636B-4EE9-B54C-0D1AD0EC5EFA}" srcOrd="1" destOrd="0" presId="urn:microsoft.com/office/officeart/2005/8/layout/list1"/>
    <dgm:cxn modelId="{D268F768-CAB9-4180-B1AD-B27F0801926A}" type="presParOf" srcId="{7895BCB3-407F-47C5-BE66-9F81E0A574E1}" destId="{4F56D1CB-96A0-4250-806F-7EC10A8ACFED}" srcOrd="2" destOrd="0" presId="urn:microsoft.com/office/officeart/2005/8/layout/list1"/>
    <dgm:cxn modelId="{A992D9AF-82A1-4C8A-8262-FC3A88485A22}" type="presParOf" srcId="{7895BCB3-407F-47C5-BE66-9F81E0A574E1}" destId="{77216EF6-BD8B-4064-9C54-F60AD5CEF909}" srcOrd="3" destOrd="0" presId="urn:microsoft.com/office/officeart/2005/8/layout/list1"/>
    <dgm:cxn modelId="{97D80DCC-29D2-401A-B6DC-6C20B27FA9CF}" type="presParOf" srcId="{7895BCB3-407F-47C5-BE66-9F81E0A574E1}" destId="{49D19C9D-DDCD-4F49-8D89-22EF135BC66F}" srcOrd="4" destOrd="0" presId="urn:microsoft.com/office/officeart/2005/8/layout/list1"/>
    <dgm:cxn modelId="{534BDB63-8FF5-44C2-B80B-A722D7651460}" type="presParOf" srcId="{49D19C9D-DDCD-4F49-8D89-22EF135BC66F}" destId="{A8BECFEC-3291-4C2C-99A7-6F6773EE02FF}" srcOrd="0" destOrd="0" presId="urn:microsoft.com/office/officeart/2005/8/layout/list1"/>
    <dgm:cxn modelId="{9FE7073B-01C3-4FAB-9308-44469E9C4D0A}" type="presParOf" srcId="{49D19C9D-DDCD-4F49-8D89-22EF135BC66F}" destId="{9F67F1E1-7245-446B-8681-4264536644B7}" srcOrd="1" destOrd="0" presId="urn:microsoft.com/office/officeart/2005/8/layout/list1"/>
    <dgm:cxn modelId="{ACF83CBD-B9B4-476B-A43F-64491ED8BCC5}" type="presParOf" srcId="{7895BCB3-407F-47C5-BE66-9F81E0A574E1}" destId="{3F3DF9BF-B0B0-4CE1-AC7A-AB79BCB9C0BD}" srcOrd="5" destOrd="0" presId="urn:microsoft.com/office/officeart/2005/8/layout/list1"/>
    <dgm:cxn modelId="{2236F8AD-C3C5-4B9B-91E4-D2B730C2886D}" type="presParOf" srcId="{7895BCB3-407F-47C5-BE66-9F81E0A574E1}" destId="{FF016D73-19CE-4602-9A94-2CA09877FE5E}" srcOrd="6" destOrd="0" presId="urn:microsoft.com/office/officeart/2005/8/layout/list1"/>
    <dgm:cxn modelId="{47A6A722-AF73-4589-986C-472470FDA37A}" type="presParOf" srcId="{7895BCB3-407F-47C5-BE66-9F81E0A574E1}" destId="{C16D588D-F0D8-4EEB-A5F7-26D44E781215}" srcOrd="7" destOrd="0" presId="urn:microsoft.com/office/officeart/2005/8/layout/list1"/>
    <dgm:cxn modelId="{BFEBAF82-4A8C-4082-9BD3-78C75A0C32F6}" type="presParOf" srcId="{7895BCB3-407F-47C5-BE66-9F81E0A574E1}" destId="{9252F702-0D4B-4673-A67E-FFEB7786FD7E}" srcOrd="8" destOrd="0" presId="urn:microsoft.com/office/officeart/2005/8/layout/list1"/>
    <dgm:cxn modelId="{CDCB8784-0A65-4824-BEE9-7D7CF2583384}" type="presParOf" srcId="{9252F702-0D4B-4673-A67E-FFEB7786FD7E}" destId="{CB510E3D-2DDF-47B1-9349-6CBD4AA6074F}" srcOrd="0" destOrd="0" presId="urn:microsoft.com/office/officeart/2005/8/layout/list1"/>
    <dgm:cxn modelId="{2DAF3187-0D44-4E71-9DC3-6C3F56313D3B}" type="presParOf" srcId="{9252F702-0D4B-4673-A67E-FFEB7786FD7E}" destId="{A4F95296-2961-4094-A8FA-B712330D252E}" srcOrd="1" destOrd="0" presId="urn:microsoft.com/office/officeart/2005/8/layout/list1"/>
    <dgm:cxn modelId="{D4743075-DAD2-4CDA-A1DE-72403CAA8EDB}" type="presParOf" srcId="{7895BCB3-407F-47C5-BE66-9F81E0A574E1}" destId="{9095F087-2885-4681-AD6E-9B5773B7ED8C}" srcOrd="9" destOrd="0" presId="urn:microsoft.com/office/officeart/2005/8/layout/list1"/>
    <dgm:cxn modelId="{447C3EC7-6F46-497C-9BF0-3EE954B228BC}" type="presParOf" srcId="{7895BCB3-407F-47C5-BE66-9F81E0A574E1}" destId="{06FB3BD4-177B-4474-992D-CEA0DCF5C9F3}" srcOrd="10" destOrd="0" presId="urn:microsoft.com/office/officeart/2005/8/layout/list1"/>
    <dgm:cxn modelId="{58807321-5975-41C8-8C20-369B0863C1FA}" type="presParOf" srcId="{7895BCB3-407F-47C5-BE66-9F81E0A574E1}" destId="{E9EC4ECA-3918-4E03-A16E-20646CEAF2A6}" srcOrd="11" destOrd="0" presId="urn:microsoft.com/office/officeart/2005/8/layout/list1"/>
    <dgm:cxn modelId="{94A64243-A9D0-40E8-942D-B30B33B51B03}" type="presParOf" srcId="{7895BCB3-407F-47C5-BE66-9F81E0A574E1}" destId="{0608D3ED-717D-484A-BEE0-B65692E2A502}" srcOrd="12" destOrd="0" presId="urn:microsoft.com/office/officeart/2005/8/layout/list1"/>
    <dgm:cxn modelId="{E5D40532-FC59-46C3-9859-6759811756A1}" type="presParOf" srcId="{0608D3ED-717D-484A-BEE0-B65692E2A502}" destId="{334AE577-7071-4DC1-A3CA-9564ED75895B}" srcOrd="0" destOrd="0" presId="urn:microsoft.com/office/officeart/2005/8/layout/list1"/>
    <dgm:cxn modelId="{4D9805C6-0F86-4C89-A7D8-E87CF338FA2C}" type="presParOf" srcId="{0608D3ED-717D-484A-BEE0-B65692E2A502}" destId="{A61C2354-2969-43B4-8BB2-5118F73509AB}" srcOrd="1" destOrd="0" presId="urn:microsoft.com/office/officeart/2005/8/layout/list1"/>
    <dgm:cxn modelId="{D8215B16-926F-4DF8-8303-43461113BBA3}" type="presParOf" srcId="{7895BCB3-407F-47C5-BE66-9F81E0A574E1}" destId="{5EF5ADF2-53A3-4041-8E99-0AFDAD9DBB97}" srcOrd="13" destOrd="0" presId="urn:microsoft.com/office/officeart/2005/8/layout/list1"/>
    <dgm:cxn modelId="{FE0BEAB9-BCF1-4D9B-8D9C-D9A9A58252A0}" type="presParOf" srcId="{7895BCB3-407F-47C5-BE66-9F81E0A574E1}" destId="{52A3D042-2A99-4DC8-8DD1-74EBFB4384B0}" srcOrd="14" destOrd="0" presId="urn:microsoft.com/office/officeart/2005/8/layout/list1"/>
    <dgm:cxn modelId="{2C7FE04D-E0E0-4F80-8981-0636670E96CC}" type="presParOf" srcId="{7895BCB3-407F-47C5-BE66-9F81E0A574E1}" destId="{ADB4FE0F-0E41-4EEF-B63C-D1F6EC7F112C}" srcOrd="15" destOrd="0" presId="urn:microsoft.com/office/officeart/2005/8/layout/list1"/>
    <dgm:cxn modelId="{0C568678-0EF2-4349-9417-EEFA72BDB8D4}" type="presParOf" srcId="{7895BCB3-407F-47C5-BE66-9F81E0A574E1}" destId="{BED087BE-D2C8-4055-B2F4-0642074F8E54}" srcOrd="16" destOrd="0" presId="urn:microsoft.com/office/officeart/2005/8/layout/list1"/>
    <dgm:cxn modelId="{853025CA-03C7-4EF4-89B9-038D3F88121F}" type="presParOf" srcId="{BED087BE-D2C8-4055-B2F4-0642074F8E54}" destId="{5D6B1DC8-1366-42D7-AC9C-89A38EE58AE4}" srcOrd="0" destOrd="0" presId="urn:microsoft.com/office/officeart/2005/8/layout/list1"/>
    <dgm:cxn modelId="{145C0BE9-B3D2-4A51-8FA1-60A322B42E1C}" type="presParOf" srcId="{BED087BE-D2C8-4055-B2F4-0642074F8E54}" destId="{74A1C64F-7A8F-4899-8EBA-27A4173EDC8D}" srcOrd="1" destOrd="0" presId="urn:microsoft.com/office/officeart/2005/8/layout/list1"/>
    <dgm:cxn modelId="{0464D4ED-188D-4241-9631-8D588A6FF4D0}" type="presParOf" srcId="{7895BCB3-407F-47C5-BE66-9F81E0A574E1}" destId="{C027F664-B4CB-47F7-93B0-D49395654EC1}" srcOrd="17" destOrd="0" presId="urn:microsoft.com/office/officeart/2005/8/layout/list1"/>
    <dgm:cxn modelId="{24DB4D7E-D16B-4E0D-B634-480B87B805AD}" type="presParOf" srcId="{7895BCB3-407F-47C5-BE66-9F81E0A574E1}" destId="{7AC0843E-05D6-4F15-A099-5398244884BC}" srcOrd="18" destOrd="0" presId="urn:microsoft.com/office/officeart/2005/8/layout/list1"/>
    <dgm:cxn modelId="{54AB2036-32E5-4B36-A31B-081CA0301D74}" type="presParOf" srcId="{7895BCB3-407F-47C5-BE66-9F81E0A574E1}" destId="{F2CE220D-2462-4B50-ADA1-1C569F621783}" srcOrd="19" destOrd="0" presId="urn:microsoft.com/office/officeart/2005/8/layout/list1"/>
    <dgm:cxn modelId="{BF0C57EA-F672-47E2-9E21-F394DB6F7D87}" type="presParOf" srcId="{7895BCB3-407F-47C5-BE66-9F81E0A574E1}" destId="{916A56BA-CFEE-4D51-8187-E866F613CF5E}" srcOrd="20" destOrd="0" presId="urn:microsoft.com/office/officeart/2005/8/layout/list1"/>
    <dgm:cxn modelId="{B4FCAED1-8813-461E-8483-DCA2E667422D}" type="presParOf" srcId="{916A56BA-CFEE-4D51-8187-E866F613CF5E}" destId="{57DE424E-0E9D-40C2-B921-B4D489EA4C31}" srcOrd="0" destOrd="0" presId="urn:microsoft.com/office/officeart/2005/8/layout/list1"/>
    <dgm:cxn modelId="{12ACFFF8-935B-4B2B-ACFD-D7ED6E0A6F08}" type="presParOf" srcId="{916A56BA-CFEE-4D51-8187-E866F613CF5E}" destId="{A39F823E-1B0E-4E5F-9BD1-8230950A6ABD}" srcOrd="1" destOrd="0" presId="urn:microsoft.com/office/officeart/2005/8/layout/list1"/>
    <dgm:cxn modelId="{8131F897-3CBF-4365-98A7-83481B74EF1F}" type="presParOf" srcId="{7895BCB3-407F-47C5-BE66-9F81E0A574E1}" destId="{2962A6A2-CF99-4F46-9CA3-5A78CF245DB3}" srcOrd="21" destOrd="0" presId="urn:microsoft.com/office/officeart/2005/8/layout/list1"/>
    <dgm:cxn modelId="{A88401A2-C314-46F6-875F-508810318759}" type="presParOf" srcId="{7895BCB3-407F-47C5-BE66-9F81E0A574E1}" destId="{60D3868E-9ADA-4EC3-93EA-25B0C7E75E73}" srcOrd="22" destOrd="0" presId="urn:microsoft.com/office/officeart/2005/8/layout/list1"/>
    <dgm:cxn modelId="{2C14439A-A410-4464-A203-66A111FE14CE}" type="presParOf" srcId="{7895BCB3-407F-47C5-BE66-9F81E0A574E1}" destId="{2A8E4B53-376D-4DFF-8B69-2D30C664374C}" srcOrd="23" destOrd="0" presId="urn:microsoft.com/office/officeart/2005/8/layout/list1"/>
    <dgm:cxn modelId="{E43BEC5D-EC11-4732-A2E9-5265E8552A0A}" type="presParOf" srcId="{7895BCB3-407F-47C5-BE66-9F81E0A574E1}" destId="{3ACBE092-A708-4D64-A2AE-1A6489EA8BD6}" srcOrd="24" destOrd="0" presId="urn:microsoft.com/office/officeart/2005/8/layout/list1"/>
    <dgm:cxn modelId="{0D27AFE9-C8F1-4977-BE87-FD39B5F0A9FD}" type="presParOf" srcId="{3ACBE092-A708-4D64-A2AE-1A6489EA8BD6}" destId="{75C7805C-41A8-4616-9074-2A24926199C0}" srcOrd="0" destOrd="0" presId="urn:microsoft.com/office/officeart/2005/8/layout/list1"/>
    <dgm:cxn modelId="{E83207E9-A24F-41F4-9A14-C38602AECADF}" type="presParOf" srcId="{3ACBE092-A708-4D64-A2AE-1A6489EA8BD6}" destId="{E7423B1D-B745-4A86-ACDA-33E8CCE9F418}" srcOrd="1" destOrd="0" presId="urn:microsoft.com/office/officeart/2005/8/layout/list1"/>
    <dgm:cxn modelId="{681F67CD-002D-4479-B9F4-43B903B1FE85}" type="presParOf" srcId="{7895BCB3-407F-47C5-BE66-9F81E0A574E1}" destId="{FC0BAEE3-942C-4F71-B7BE-90DCF57B2525}" srcOrd="25" destOrd="0" presId="urn:microsoft.com/office/officeart/2005/8/layout/list1"/>
    <dgm:cxn modelId="{67BAD30B-B7CF-4AE7-BCDD-2F473FA66424}" type="presParOf" srcId="{7895BCB3-407F-47C5-BE66-9F81E0A574E1}" destId="{F987B7B8-60F0-4CC5-921C-ADC004420EF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4AF25E-9AF6-4650-BC50-51FEE3D00DC3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26F2E-06D6-431D-8115-AEB7BB92AF2A}">
      <dgm:prSet phldrT="[Text]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dirty="0" err="1" smtClean="0">
              <a:latin typeface="RinkiyMJ" pitchFamily="2" charset="0"/>
              <a:cs typeface="RinkiyMJ" pitchFamily="2" charset="0"/>
            </a:rPr>
            <a:t>Gi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gva</a:t>
          </a:r>
          <a:r>
            <a:rPr lang="en-US" dirty="0" smtClean="0">
              <a:latin typeface="RinkiyMJ" pitchFamily="2" charset="0"/>
              <a:cs typeface="RinkiyMJ" pitchFamily="2" charset="0"/>
            </a:rPr>
            <a:t>¨‡g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wk</a:t>
          </a:r>
          <a:r>
            <a:rPr lang="en-US" dirty="0" smtClean="0">
              <a:latin typeface="RinkiyMJ" pitchFamily="2" charset="0"/>
              <a:cs typeface="RinkiyMJ" pitchFamily="2" charset="0"/>
            </a:rPr>
            <a:t>¶_©xi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MwZc</a:t>
          </a:r>
          <a:r>
            <a:rPr lang="en-US" dirty="0" smtClean="0">
              <a:latin typeface="RinkiyMJ" pitchFamily="2" charset="0"/>
              <a:cs typeface="RinkiyMJ" pitchFamily="2" charset="0"/>
            </a:rPr>
            <a:t>_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cv‡ë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dirty="0" smtClean="0">
              <a:latin typeface="RinkiyMJ" pitchFamily="2" charset="0"/>
              <a:cs typeface="RinkiyMJ" pitchFamily="2" charset="0"/>
            </a:rPr>
            <a:t>|</a:t>
          </a:r>
          <a:endParaRPr lang="en-US" dirty="0">
            <a:latin typeface="RinkiyMJ" pitchFamily="2" charset="0"/>
            <a:cs typeface="RinkiyMJ" pitchFamily="2" charset="0"/>
          </a:endParaRPr>
        </a:p>
      </dgm:t>
    </dgm:pt>
    <dgm:pt modelId="{5C6C0630-E3B9-4BFE-BE6C-618A8CE7F2A4}" type="parTrans" cxnId="{2EAF1E1E-0AB0-4FE6-A399-20A5BCAE5411}">
      <dgm:prSet/>
      <dgm:spPr/>
      <dgm:t>
        <a:bodyPr/>
        <a:lstStyle/>
        <a:p>
          <a:endParaRPr lang="en-US"/>
        </a:p>
      </dgm:t>
    </dgm:pt>
    <dgm:pt modelId="{A9570B76-7071-499E-9569-8EEE341EC382}" type="sibTrans" cxnId="{2EAF1E1E-0AB0-4FE6-A399-20A5BCAE5411}">
      <dgm:prSet/>
      <dgm:spPr/>
      <dgm:t>
        <a:bodyPr/>
        <a:lstStyle/>
        <a:p>
          <a:endParaRPr lang="en-US"/>
        </a:p>
      </dgm:t>
    </dgm:pt>
    <dgm:pt modelId="{D80C42C7-67B3-47F4-A0F0-387F4F77E4E7}">
      <dgm:prSet phldrT="[Text]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en-US" dirty="0" err="1" smtClean="0">
              <a:latin typeface="RinkiyMJ" pitchFamily="2" charset="0"/>
              <a:cs typeface="RinkiyMJ" pitchFamily="2" charset="0"/>
            </a:rPr>
            <a:t>fwel¨Z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Rxe‡bi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wb</a:t>
          </a:r>
          <a:r>
            <a:rPr lang="en-US" dirty="0" smtClean="0">
              <a:latin typeface="RinkiyMJ" pitchFamily="2" charset="0"/>
              <a:cs typeface="RinkiyMJ" pitchFamily="2" charset="0"/>
            </a:rPr>
            <a:t>‡`©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kbv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cvIqv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dirty="0" smtClean="0">
              <a:latin typeface="RinkiyMJ" pitchFamily="2" charset="0"/>
              <a:cs typeface="RinkiyMJ" pitchFamily="2" charset="0"/>
            </a:rPr>
            <a:t>|</a:t>
          </a:r>
          <a:endParaRPr lang="en-US" dirty="0">
            <a:latin typeface="RinkiyMJ" pitchFamily="2" charset="0"/>
            <a:cs typeface="RinkiyMJ" pitchFamily="2" charset="0"/>
          </a:endParaRPr>
        </a:p>
      </dgm:t>
    </dgm:pt>
    <dgm:pt modelId="{EC9C5274-958B-469F-A37D-AF10FC787437}" type="parTrans" cxnId="{410EF494-D7DC-4707-B1C7-403CE05A5CD2}">
      <dgm:prSet/>
      <dgm:spPr/>
      <dgm:t>
        <a:bodyPr/>
        <a:lstStyle/>
        <a:p>
          <a:endParaRPr lang="en-US"/>
        </a:p>
      </dgm:t>
    </dgm:pt>
    <dgm:pt modelId="{2781F9BB-3929-4F7C-AAEB-03A1D4D0DDC8}" type="sibTrans" cxnId="{410EF494-D7DC-4707-B1C7-403CE05A5CD2}">
      <dgm:prSet/>
      <dgm:spPr/>
      <dgm:t>
        <a:bodyPr/>
        <a:lstStyle/>
        <a:p>
          <a:endParaRPr lang="en-US"/>
        </a:p>
      </dgm:t>
    </dgm:pt>
    <dgm:pt modelId="{5CDCA8C4-0DF0-4118-8E15-7DD31F4F7BD1}">
      <dgm:prSet phldrT="[Text]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dirty="0" err="1" smtClean="0">
              <a:latin typeface="RinkiyMJ" pitchFamily="2" charset="0"/>
              <a:cs typeface="RinkiyMJ" pitchFamily="2" charset="0"/>
            </a:rPr>
            <a:t>Rxe‡bi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Kvw•LZ</a:t>
          </a:r>
          <a:r>
            <a:rPr lang="en-US" dirty="0" smtClean="0">
              <a:latin typeface="RinkiyMJ" pitchFamily="2" charset="0"/>
              <a:cs typeface="RinkiyMJ" pitchFamily="2" charset="0"/>
            </a:rPr>
            <a:t> j¶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AR©b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mnR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dirty="0" smtClean="0">
              <a:latin typeface="RinkiyMJ" pitchFamily="2" charset="0"/>
              <a:cs typeface="RinkiyMJ" pitchFamily="2" charset="0"/>
            </a:rPr>
            <a:t>|</a:t>
          </a:r>
          <a:endParaRPr lang="en-US" dirty="0">
            <a:latin typeface="RinkiyMJ" pitchFamily="2" charset="0"/>
            <a:cs typeface="RinkiyMJ" pitchFamily="2" charset="0"/>
          </a:endParaRPr>
        </a:p>
      </dgm:t>
    </dgm:pt>
    <dgm:pt modelId="{31334733-F9F2-4D7A-AC93-117FAF83D371}" type="parTrans" cxnId="{8CC3F58C-983E-4D23-8E58-9A8D3E8FE5D2}">
      <dgm:prSet/>
      <dgm:spPr/>
      <dgm:t>
        <a:bodyPr/>
        <a:lstStyle/>
        <a:p>
          <a:endParaRPr lang="en-US"/>
        </a:p>
      </dgm:t>
    </dgm:pt>
    <dgm:pt modelId="{2B1476B8-0AEA-4A91-8AD4-09749802B688}" type="sibTrans" cxnId="{8CC3F58C-983E-4D23-8E58-9A8D3E8FE5D2}">
      <dgm:prSet/>
      <dgm:spPr/>
      <dgm:t>
        <a:bodyPr/>
        <a:lstStyle/>
        <a:p>
          <a:endParaRPr lang="en-US"/>
        </a:p>
      </dgm:t>
    </dgm:pt>
    <dgm:pt modelId="{588894B0-938C-454C-AF84-E962D2ED87F4}">
      <dgm:prSet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en-US" dirty="0" smtClean="0">
              <a:latin typeface="RinkiyMJ" pitchFamily="2" charset="0"/>
              <a:cs typeface="RinkiyMJ" pitchFamily="2" charset="0"/>
            </a:rPr>
            <a:t>j‡¶¨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AwePj</a:t>
          </a:r>
          <a:r>
            <a:rPr lang="en-US" dirty="0" smtClean="0">
              <a:latin typeface="RinkiyMJ" pitchFamily="2" charset="0"/>
              <a:cs typeface="RinkiyMJ" pitchFamily="2" charset="0"/>
            </a:rPr>
            <a:t> _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vKv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dirty="0" smtClean="0">
              <a:latin typeface="RinkiyMJ" pitchFamily="2" charset="0"/>
              <a:cs typeface="RinkiyMJ" pitchFamily="2" charset="0"/>
            </a:rPr>
            <a:t>|</a:t>
          </a:r>
          <a:endParaRPr lang="en-US" dirty="0">
            <a:latin typeface="RinkiyMJ" pitchFamily="2" charset="0"/>
            <a:cs typeface="RinkiyMJ" pitchFamily="2" charset="0"/>
          </a:endParaRPr>
        </a:p>
      </dgm:t>
    </dgm:pt>
    <dgm:pt modelId="{CA5443B6-828F-4446-AD22-C5A6D4FA466C}" type="parTrans" cxnId="{B1E3BF96-32CF-441D-8B53-1C6D1ABE7D33}">
      <dgm:prSet/>
      <dgm:spPr/>
      <dgm:t>
        <a:bodyPr/>
        <a:lstStyle/>
        <a:p>
          <a:endParaRPr lang="en-US"/>
        </a:p>
      </dgm:t>
    </dgm:pt>
    <dgm:pt modelId="{EB6065A3-4116-48B7-8335-8858425B78A0}" type="sibTrans" cxnId="{B1E3BF96-32CF-441D-8B53-1C6D1ABE7D33}">
      <dgm:prSet/>
      <dgm:spPr/>
      <dgm:t>
        <a:bodyPr/>
        <a:lstStyle/>
        <a:p>
          <a:endParaRPr lang="en-US"/>
        </a:p>
      </dgm:t>
    </dgm:pt>
    <dgm:pt modelId="{0B589DA4-E66F-4E00-A492-A70EF2071703}">
      <dgm:prSet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en-US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Kvb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KLb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DwPZ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Zv</a:t>
          </a:r>
          <a:r>
            <a:rPr lang="en-US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evSv</a:t>
          </a:r>
          <a:r>
            <a:rPr lang="en-US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dirty="0" smtClean="0">
              <a:latin typeface="RinkiyMJ" pitchFamily="2" charset="0"/>
              <a:cs typeface="RinkiyMJ" pitchFamily="2" charset="0"/>
            </a:rPr>
            <a:t>|</a:t>
          </a:r>
          <a:endParaRPr lang="en-US" dirty="0">
            <a:latin typeface="RinkiyMJ" pitchFamily="2" charset="0"/>
            <a:cs typeface="RinkiyMJ" pitchFamily="2" charset="0"/>
          </a:endParaRPr>
        </a:p>
      </dgm:t>
    </dgm:pt>
    <dgm:pt modelId="{EA56D145-14E5-43DE-ACAC-29A4E44EC26A}" type="parTrans" cxnId="{D6408916-6CC1-465D-A87E-60D5988FE098}">
      <dgm:prSet/>
      <dgm:spPr/>
      <dgm:t>
        <a:bodyPr/>
        <a:lstStyle/>
        <a:p>
          <a:endParaRPr lang="en-US"/>
        </a:p>
      </dgm:t>
    </dgm:pt>
    <dgm:pt modelId="{DB404BF3-7975-4393-90F8-7DC58BDE8CAB}" type="sibTrans" cxnId="{D6408916-6CC1-465D-A87E-60D5988FE098}">
      <dgm:prSet/>
      <dgm:spPr/>
      <dgm:t>
        <a:bodyPr/>
        <a:lstStyle/>
        <a:p>
          <a:endParaRPr lang="en-US"/>
        </a:p>
      </dgm:t>
    </dgm:pt>
    <dgm:pt modelId="{636B9637-2A56-4EA6-B99B-258D60664E95}" type="pres">
      <dgm:prSet presAssocID="{2A4AF25E-9AF6-4650-BC50-51FEE3D00D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A2BD8-3E23-4996-824D-C4C73272B656}" type="pres">
      <dgm:prSet presAssocID="{35D26F2E-06D6-431D-8115-AEB7BB92AF2A}" presName="composite" presStyleCnt="0"/>
      <dgm:spPr/>
    </dgm:pt>
    <dgm:pt modelId="{6B126B8C-452D-4A40-AF80-9F5198B99F07}" type="pres">
      <dgm:prSet presAssocID="{35D26F2E-06D6-431D-8115-AEB7BB92AF2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30AA9-0C92-4B6E-8DD6-3337755170E5}" type="pres">
      <dgm:prSet presAssocID="{35D26F2E-06D6-431D-8115-AEB7BB92AF2A}" presName="rect2" presStyleLbl="fgImgPlace1" presStyleIdx="0" presStyleCnt="5"/>
      <dgm:spPr>
        <a:prstGeom prst="cub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8C2C62A0-D2B3-4992-8F4C-7FBAC44929AF}" type="pres">
      <dgm:prSet presAssocID="{A9570B76-7071-499E-9569-8EEE341EC382}" presName="sibTrans" presStyleCnt="0"/>
      <dgm:spPr/>
    </dgm:pt>
    <dgm:pt modelId="{A62FF034-A621-4C55-BB68-18FECFE0733E}" type="pres">
      <dgm:prSet presAssocID="{D80C42C7-67B3-47F4-A0F0-387F4F77E4E7}" presName="composite" presStyleCnt="0"/>
      <dgm:spPr/>
    </dgm:pt>
    <dgm:pt modelId="{204B248B-5457-4C6B-BC08-2A8D198CFB5D}" type="pres">
      <dgm:prSet presAssocID="{D80C42C7-67B3-47F4-A0F0-387F4F77E4E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1C285-B3A3-4C65-85A1-6E2A5B18CD4D}" type="pres">
      <dgm:prSet presAssocID="{D80C42C7-67B3-47F4-A0F0-387F4F77E4E7}" presName="rect2" presStyleLbl="fgImgPlace1" presStyleIdx="1" presStyleCnt="5"/>
      <dgm:spPr>
        <a:prstGeom prst="cub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F90FFA9E-CAA2-4D35-880F-BBDE087F2DC2}" type="pres">
      <dgm:prSet presAssocID="{2781F9BB-3929-4F7C-AAEB-03A1D4D0DDC8}" presName="sibTrans" presStyleCnt="0"/>
      <dgm:spPr/>
    </dgm:pt>
    <dgm:pt modelId="{24AA2001-ABB1-43B5-8E31-FAD4FC021DBC}" type="pres">
      <dgm:prSet presAssocID="{5CDCA8C4-0DF0-4118-8E15-7DD31F4F7BD1}" presName="composite" presStyleCnt="0"/>
      <dgm:spPr/>
    </dgm:pt>
    <dgm:pt modelId="{E8BDE0C0-D69D-4469-9AC3-38C55EA9A3C1}" type="pres">
      <dgm:prSet presAssocID="{5CDCA8C4-0DF0-4118-8E15-7DD31F4F7BD1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F01A-D52E-4911-B1BE-7AFE19535FC1}" type="pres">
      <dgm:prSet presAssocID="{5CDCA8C4-0DF0-4118-8E15-7DD31F4F7BD1}" presName="rect2" presStyleLbl="fgImgPlace1" presStyleIdx="2" presStyleCnt="5"/>
      <dgm:spPr>
        <a:prstGeom prst="cub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5F654F14-E020-446F-A9C7-2BF057DF6E22}" type="pres">
      <dgm:prSet presAssocID="{2B1476B8-0AEA-4A91-8AD4-09749802B688}" presName="sibTrans" presStyleCnt="0"/>
      <dgm:spPr/>
    </dgm:pt>
    <dgm:pt modelId="{EC4C6A0F-11F9-4EB1-BEBA-20DA1D4F5854}" type="pres">
      <dgm:prSet presAssocID="{0B589DA4-E66F-4E00-A492-A70EF2071703}" presName="composite" presStyleCnt="0"/>
      <dgm:spPr/>
    </dgm:pt>
    <dgm:pt modelId="{5CB84D3E-BB58-424B-B49F-24F8848F5C30}" type="pres">
      <dgm:prSet presAssocID="{0B589DA4-E66F-4E00-A492-A70EF2071703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C88F-86C5-402D-9D95-E34AD23D052F}" type="pres">
      <dgm:prSet presAssocID="{0B589DA4-E66F-4E00-A492-A70EF2071703}" presName="rect2" presStyleLbl="fgImgPlace1" presStyleIdx="3" presStyleCnt="5"/>
      <dgm:spPr>
        <a:prstGeom prst="cub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05B4DE6A-ACA3-44A7-B8DA-BAE25944F178}" type="pres">
      <dgm:prSet presAssocID="{DB404BF3-7975-4393-90F8-7DC58BDE8CAB}" presName="sibTrans" presStyleCnt="0"/>
      <dgm:spPr/>
    </dgm:pt>
    <dgm:pt modelId="{7F273BA4-530F-40B2-9E44-D43CE4912D21}" type="pres">
      <dgm:prSet presAssocID="{588894B0-938C-454C-AF84-E962D2ED87F4}" presName="composite" presStyleCnt="0"/>
      <dgm:spPr/>
    </dgm:pt>
    <dgm:pt modelId="{186EE24C-A267-4ADD-9156-DD0B7BFA8E54}" type="pres">
      <dgm:prSet presAssocID="{588894B0-938C-454C-AF84-E962D2ED87F4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5AB46-288D-4DBD-A3AB-202FB2B55531}" type="pres">
      <dgm:prSet presAssocID="{588894B0-938C-454C-AF84-E962D2ED87F4}" presName="rect2" presStyleLbl="fgImgPlace1" presStyleIdx="4" presStyleCnt="5"/>
      <dgm:spPr>
        <a:prstGeom prst="cub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</dgm:ptLst>
  <dgm:cxnLst>
    <dgm:cxn modelId="{A5BB43D9-7BC0-444E-A091-8A5EEA853491}" type="presOf" srcId="{0B589DA4-E66F-4E00-A492-A70EF2071703}" destId="{5CB84D3E-BB58-424B-B49F-24F8848F5C30}" srcOrd="0" destOrd="0" presId="urn:microsoft.com/office/officeart/2008/layout/PictureStrips"/>
    <dgm:cxn modelId="{742359A2-16DE-429A-80ED-8B57315D6387}" type="presOf" srcId="{D80C42C7-67B3-47F4-A0F0-387F4F77E4E7}" destId="{204B248B-5457-4C6B-BC08-2A8D198CFB5D}" srcOrd="0" destOrd="0" presId="urn:microsoft.com/office/officeart/2008/layout/PictureStrips"/>
    <dgm:cxn modelId="{C487B209-729B-4F57-8726-58D3ED2BABCC}" type="presOf" srcId="{2A4AF25E-9AF6-4650-BC50-51FEE3D00DC3}" destId="{636B9637-2A56-4EA6-B99B-258D60664E95}" srcOrd="0" destOrd="0" presId="urn:microsoft.com/office/officeart/2008/layout/PictureStrips"/>
    <dgm:cxn modelId="{8CC3F58C-983E-4D23-8E58-9A8D3E8FE5D2}" srcId="{2A4AF25E-9AF6-4650-BC50-51FEE3D00DC3}" destId="{5CDCA8C4-0DF0-4118-8E15-7DD31F4F7BD1}" srcOrd="2" destOrd="0" parTransId="{31334733-F9F2-4D7A-AC93-117FAF83D371}" sibTransId="{2B1476B8-0AEA-4A91-8AD4-09749802B688}"/>
    <dgm:cxn modelId="{D6408916-6CC1-465D-A87E-60D5988FE098}" srcId="{2A4AF25E-9AF6-4650-BC50-51FEE3D00DC3}" destId="{0B589DA4-E66F-4E00-A492-A70EF2071703}" srcOrd="3" destOrd="0" parTransId="{EA56D145-14E5-43DE-ACAC-29A4E44EC26A}" sibTransId="{DB404BF3-7975-4393-90F8-7DC58BDE8CAB}"/>
    <dgm:cxn modelId="{E8698C21-9D0C-446E-ACAB-297A1669ECDE}" type="presOf" srcId="{5CDCA8C4-0DF0-4118-8E15-7DD31F4F7BD1}" destId="{E8BDE0C0-D69D-4469-9AC3-38C55EA9A3C1}" srcOrd="0" destOrd="0" presId="urn:microsoft.com/office/officeart/2008/layout/PictureStrips"/>
    <dgm:cxn modelId="{410EF494-D7DC-4707-B1C7-403CE05A5CD2}" srcId="{2A4AF25E-9AF6-4650-BC50-51FEE3D00DC3}" destId="{D80C42C7-67B3-47F4-A0F0-387F4F77E4E7}" srcOrd="1" destOrd="0" parTransId="{EC9C5274-958B-469F-A37D-AF10FC787437}" sibTransId="{2781F9BB-3929-4F7C-AAEB-03A1D4D0DDC8}"/>
    <dgm:cxn modelId="{2EAF1E1E-0AB0-4FE6-A399-20A5BCAE5411}" srcId="{2A4AF25E-9AF6-4650-BC50-51FEE3D00DC3}" destId="{35D26F2E-06D6-431D-8115-AEB7BB92AF2A}" srcOrd="0" destOrd="0" parTransId="{5C6C0630-E3B9-4BFE-BE6C-618A8CE7F2A4}" sibTransId="{A9570B76-7071-499E-9569-8EEE341EC382}"/>
    <dgm:cxn modelId="{8B0A5C9D-B1E6-460B-95C7-D2F0531C32B1}" type="presOf" srcId="{588894B0-938C-454C-AF84-E962D2ED87F4}" destId="{186EE24C-A267-4ADD-9156-DD0B7BFA8E54}" srcOrd="0" destOrd="0" presId="urn:microsoft.com/office/officeart/2008/layout/PictureStrips"/>
    <dgm:cxn modelId="{B1E3BF96-32CF-441D-8B53-1C6D1ABE7D33}" srcId="{2A4AF25E-9AF6-4650-BC50-51FEE3D00DC3}" destId="{588894B0-938C-454C-AF84-E962D2ED87F4}" srcOrd="4" destOrd="0" parTransId="{CA5443B6-828F-4446-AD22-C5A6D4FA466C}" sibTransId="{EB6065A3-4116-48B7-8335-8858425B78A0}"/>
    <dgm:cxn modelId="{FA93378E-BFA8-434B-A991-269A82B87871}" type="presOf" srcId="{35D26F2E-06D6-431D-8115-AEB7BB92AF2A}" destId="{6B126B8C-452D-4A40-AF80-9F5198B99F07}" srcOrd="0" destOrd="0" presId="urn:microsoft.com/office/officeart/2008/layout/PictureStrips"/>
    <dgm:cxn modelId="{2091BBC5-0F5B-4A02-A2B3-324F658B8A24}" type="presParOf" srcId="{636B9637-2A56-4EA6-B99B-258D60664E95}" destId="{76EA2BD8-3E23-4996-824D-C4C73272B656}" srcOrd="0" destOrd="0" presId="urn:microsoft.com/office/officeart/2008/layout/PictureStrips"/>
    <dgm:cxn modelId="{9B0E414A-51B8-43C6-A974-A32F0D04181D}" type="presParOf" srcId="{76EA2BD8-3E23-4996-824D-C4C73272B656}" destId="{6B126B8C-452D-4A40-AF80-9F5198B99F07}" srcOrd="0" destOrd="0" presId="urn:microsoft.com/office/officeart/2008/layout/PictureStrips"/>
    <dgm:cxn modelId="{19FFB4D7-8BF4-4F40-A7FF-BC24D6EE0AF2}" type="presParOf" srcId="{76EA2BD8-3E23-4996-824D-C4C73272B656}" destId="{F0C30AA9-0C92-4B6E-8DD6-3337755170E5}" srcOrd="1" destOrd="0" presId="urn:microsoft.com/office/officeart/2008/layout/PictureStrips"/>
    <dgm:cxn modelId="{5C7E9351-883B-487B-BD1A-2900744CCBA8}" type="presParOf" srcId="{636B9637-2A56-4EA6-B99B-258D60664E95}" destId="{8C2C62A0-D2B3-4992-8F4C-7FBAC44929AF}" srcOrd="1" destOrd="0" presId="urn:microsoft.com/office/officeart/2008/layout/PictureStrips"/>
    <dgm:cxn modelId="{570F8815-CFC9-4F18-B23B-686BD3E5F1BE}" type="presParOf" srcId="{636B9637-2A56-4EA6-B99B-258D60664E95}" destId="{A62FF034-A621-4C55-BB68-18FECFE0733E}" srcOrd="2" destOrd="0" presId="urn:microsoft.com/office/officeart/2008/layout/PictureStrips"/>
    <dgm:cxn modelId="{498C8DD2-70B0-4193-8121-0A5923B7504D}" type="presParOf" srcId="{A62FF034-A621-4C55-BB68-18FECFE0733E}" destId="{204B248B-5457-4C6B-BC08-2A8D198CFB5D}" srcOrd="0" destOrd="0" presId="urn:microsoft.com/office/officeart/2008/layout/PictureStrips"/>
    <dgm:cxn modelId="{210B2CD7-7448-4FB4-B8FA-F8E4910951D6}" type="presParOf" srcId="{A62FF034-A621-4C55-BB68-18FECFE0733E}" destId="{8501C285-B3A3-4C65-85A1-6E2A5B18CD4D}" srcOrd="1" destOrd="0" presId="urn:microsoft.com/office/officeart/2008/layout/PictureStrips"/>
    <dgm:cxn modelId="{C8C347AC-7A7B-4FAC-9417-EC8B433A7E96}" type="presParOf" srcId="{636B9637-2A56-4EA6-B99B-258D60664E95}" destId="{F90FFA9E-CAA2-4D35-880F-BBDE087F2DC2}" srcOrd="3" destOrd="0" presId="urn:microsoft.com/office/officeart/2008/layout/PictureStrips"/>
    <dgm:cxn modelId="{B61E601E-54C0-4F41-99DC-E743E3CF4E45}" type="presParOf" srcId="{636B9637-2A56-4EA6-B99B-258D60664E95}" destId="{24AA2001-ABB1-43B5-8E31-FAD4FC021DBC}" srcOrd="4" destOrd="0" presId="urn:microsoft.com/office/officeart/2008/layout/PictureStrips"/>
    <dgm:cxn modelId="{691716D9-1E91-4A76-91CB-CA7080EF23AC}" type="presParOf" srcId="{24AA2001-ABB1-43B5-8E31-FAD4FC021DBC}" destId="{E8BDE0C0-D69D-4469-9AC3-38C55EA9A3C1}" srcOrd="0" destOrd="0" presId="urn:microsoft.com/office/officeart/2008/layout/PictureStrips"/>
    <dgm:cxn modelId="{CCE2CCBF-CCBA-4D77-8208-21301ADCBBB7}" type="presParOf" srcId="{24AA2001-ABB1-43B5-8E31-FAD4FC021DBC}" destId="{0127F01A-D52E-4911-B1BE-7AFE19535FC1}" srcOrd="1" destOrd="0" presId="urn:microsoft.com/office/officeart/2008/layout/PictureStrips"/>
    <dgm:cxn modelId="{E9FF789B-3F2C-4C84-B9E4-F12EA762D23E}" type="presParOf" srcId="{636B9637-2A56-4EA6-B99B-258D60664E95}" destId="{5F654F14-E020-446F-A9C7-2BF057DF6E22}" srcOrd="5" destOrd="0" presId="urn:microsoft.com/office/officeart/2008/layout/PictureStrips"/>
    <dgm:cxn modelId="{C132349E-7AB8-45CF-9A3F-512DF441AE9F}" type="presParOf" srcId="{636B9637-2A56-4EA6-B99B-258D60664E95}" destId="{EC4C6A0F-11F9-4EB1-BEBA-20DA1D4F5854}" srcOrd="6" destOrd="0" presId="urn:microsoft.com/office/officeart/2008/layout/PictureStrips"/>
    <dgm:cxn modelId="{EAF5DD66-0ECC-4648-890E-915F56EFC880}" type="presParOf" srcId="{EC4C6A0F-11F9-4EB1-BEBA-20DA1D4F5854}" destId="{5CB84D3E-BB58-424B-B49F-24F8848F5C30}" srcOrd="0" destOrd="0" presId="urn:microsoft.com/office/officeart/2008/layout/PictureStrips"/>
    <dgm:cxn modelId="{DD522B5D-16AE-4913-980A-D539B43A9071}" type="presParOf" srcId="{EC4C6A0F-11F9-4EB1-BEBA-20DA1D4F5854}" destId="{2E12C88F-86C5-402D-9D95-E34AD23D052F}" srcOrd="1" destOrd="0" presId="urn:microsoft.com/office/officeart/2008/layout/PictureStrips"/>
    <dgm:cxn modelId="{B4F6CD84-9B95-485D-84D7-FF21AD7ACE4F}" type="presParOf" srcId="{636B9637-2A56-4EA6-B99B-258D60664E95}" destId="{05B4DE6A-ACA3-44A7-B8DA-BAE25944F178}" srcOrd="7" destOrd="0" presId="urn:microsoft.com/office/officeart/2008/layout/PictureStrips"/>
    <dgm:cxn modelId="{9913433C-532C-4B64-9438-D47D7891069F}" type="presParOf" srcId="{636B9637-2A56-4EA6-B99B-258D60664E95}" destId="{7F273BA4-530F-40B2-9E44-D43CE4912D21}" srcOrd="8" destOrd="0" presId="urn:microsoft.com/office/officeart/2008/layout/PictureStrips"/>
    <dgm:cxn modelId="{1DF6241A-D9EA-4A57-9BB1-28BB2C177040}" type="presParOf" srcId="{7F273BA4-530F-40B2-9E44-D43CE4912D21}" destId="{186EE24C-A267-4ADD-9156-DD0B7BFA8E54}" srcOrd="0" destOrd="0" presId="urn:microsoft.com/office/officeart/2008/layout/PictureStrips"/>
    <dgm:cxn modelId="{BF6C47ED-189B-493C-904E-D42CE3FF920C}" type="presParOf" srcId="{7F273BA4-530F-40B2-9E44-D43CE4912D21}" destId="{88F5AB46-288D-4DBD-A3AB-202FB2B5553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D11541-DF74-4149-9513-79AE2ABA4155}">
      <dsp:nvSpPr>
        <dsp:cNvPr id="0" name=""/>
        <dsp:cNvSpPr/>
      </dsp:nvSpPr>
      <dsp:spPr>
        <a:xfrm rot="5400000">
          <a:off x="-194969" y="548711"/>
          <a:ext cx="1400318" cy="100824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বিষয়ঃ</a:t>
          </a:r>
          <a:endParaRPr lang="en-US" sz="2800" kern="1200" dirty="0"/>
        </a:p>
      </dsp:txBody>
      <dsp:txXfrm rot="5400000">
        <a:off x="-194969" y="548711"/>
        <a:ext cx="1400318" cy="1008242"/>
      </dsp:txXfrm>
    </dsp:sp>
    <dsp:sp modelId="{CA76D512-D6CE-497E-A183-0ED8EB92E535}">
      <dsp:nvSpPr>
        <dsp:cNvPr id="0" name=""/>
        <dsp:cNvSpPr/>
      </dsp:nvSpPr>
      <dsp:spPr>
        <a:xfrm rot="5400000">
          <a:off x="2862788" y="-1564434"/>
          <a:ext cx="936224" cy="462128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     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K¨vwiqvi</a:t>
          </a: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 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wkÿv</a:t>
          </a:r>
          <a:endParaRPr lang="en-US" sz="3900" kern="1200" dirty="0"/>
        </a:p>
      </dsp:txBody>
      <dsp:txXfrm rot="5400000">
        <a:off x="2862788" y="-1564434"/>
        <a:ext cx="936224" cy="4621287"/>
      </dsp:txXfrm>
    </dsp:sp>
    <dsp:sp modelId="{4D559564-8166-4121-AA68-0C3042F61368}">
      <dsp:nvSpPr>
        <dsp:cNvPr id="0" name=""/>
        <dsp:cNvSpPr/>
      </dsp:nvSpPr>
      <dsp:spPr>
        <a:xfrm rot="5400000">
          <a:off x="-216051" y="1770511"/>
          <a:ext cx="1440345" cy="100824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SutonnySushreeMJ" pitchFamily="2" charset="0"/>
              <a:cs typeface="SutonnySushreeMJ" pitchFamily="2" charset="0"/>
            </a:rPr>
            <a:t>Aa¨vqt</a:t>
          </a:r>
          <a:endParaRPr lang="en-US" sz="3200" kern="1200" dirty="0"/>
        </a:p>
      </dsp:txBody>
      <dsp:txXfrm rot="5400000">
        <a:off x="-216051" y="1770511"/>
        <a:ext cx="1440345" cy="1008242"/>
      </dsp:txXfrm>
    </dsp:sp>
    <dsp:sp modelId="{C4CDE7EC-2568-462B-A106-C7BB9733CE2A}">
      <dsp:nvSpPr>
        <dsp:cNvPr id="0" name=""/>
        <dsp:cNvSpPr/>
      </dsp:nvSpPr>
      <dsp:spPr>
        <a:xfrm rot="5400000">
          <a:off x="3384126" y="-821424"/>
          <a:ext cx="936224" cy="5687992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     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K¨vwiqvi</a:t>
          </a: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 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MVb</a:t>
          </a: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: ¸b I `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ÿZv</a:t>
          </a:r>
          <a:endParaRPr lang="en-US" sz="3900" kern="1200" dirty="0"/>
        </a:p>
      </dsp:txBody>
      <dsp:txXfrm rot="5400000">
        <a:off x="3384126" y="-821424"/>
        <a:ext cx="936224" cy="5687992"/>
      </dsp:txXfrm>
    </dsp:sp>
    <dsp:sp modelId="{638E647E-3EA0-44AE-B7B2-2984FC8540CB}">
      <dsp:nvSpPr>
        <dsp:cNvPr id="0" name=""/>
        <dsp:cNvSpPr/>
      </dsp:nvSpPr>
      <dsp:spPr>
        <a:xfrm rot="5400000">
          <a:off x="-216051" y="3016444"/>
          <a:ext cx="1440345" cy="100824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SushreeMJ" pitchFamily="2" charset="0"/>
              <a:cs typeface="SutonnySushreeMJ" pitchFamily="2" charset="0"/>
            </a:rPr>
            <a:t>mgqt</a:t>
          </a:r>
          <a:endParaRPr lang="en-US" sz="4000" kern="1200" dirty="0">
            <a:latin typeface="SutonnySushreeMJ" pitchFamily="2" charset="0"/>
            <a:cs typeface="SutonnySushreeMJ" pitchFamily="2" charset="0"/>
          </a:endParaRPr>
        </a:p>
      </dsp:txBody>
      <dsp:txXfrm rot="5400000">
        <a:off x="-216051" y="3016444"/>
        <a:ext cx="1440345" cy="1008242"/>
      </dsp:txXfrm>
    </dsp:sp>
    <dsp:sp modelId="{5B7723C2-2EE8-4705-A9D5-0BE118134864}">
      <dsp:nvSpPr>
        <dsp:cNvPr id="0" name=""/>
        <dsp:cNvSpPr/>
      </dsp:nvSpPr>
      <dsp:spPr>
        <a:xfrm rot="5400000">
          <a:off x="3384126" y="424508"/>
          <a:ext cx="936224" cy="5687992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utonnySushreeMJ" pitchFamily="2" charset="0"/>
              <a:cs typeface="SutonnySushreeMJ" pitchFamily="2" charset="0"/>
            </a:rPr>
            <a:t>      40 </a:t>
          </a:r>
          <a:r>
            <a:rPr lang="en-US" sz="3900" kern="1200" dirty="0" err="1" smtClean="0">
              <a:latin typeface="SutonnySushreeMJ" pitchFamily="2" charset="0"/>
              <a:cs typeface="SutonnySushreeMJ" pitchFamily="2" charset="0"/>
            </a:rPr>
            <a:t>wgwbU</a:t>
          </a:r>
          <a:endParaRPr lang="en-US" sz="3900" kern="1200" dirty="0">
            <a:latin typeface="SutonnySushreeMJ" pitchFamily="2" charset="0"/>
            <a:cs typeface="SutonnySushreeMJ" pitchFamily="2" charset="0"/>
          </a:endParaRPr>
        </a:p>
      </dsp:txBody>
      <dsp:txXfrm rot="5400000">
        <a:off x="3384126" y="424508"/>
        <a:ext cx="936224" cy="5687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F16ED-BED7-47FD-9CCF-EC3719D66045}">
      <dsp:nvSpPr>
        <dsp:cNvPr id="0" name=""/>
        <dsp:cNvSpPr/>
      </dsp:nvSpPr>
      <dsp:spPr>
        <a:xfrm>
          <a:off x="0" y="1925711"/>
          <a:ext cx="6144043" cy="632061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60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Kg© </a:t>
          </a:r>
          <a:r>
            <a:rPr kumimoji="0" lang="en-US" sz="6000" b="1" i="0" u="none" strike="noStrike" kern="1200" cap="none" normalizeH="0" baseline="0" dirty="0" err="1" smtClean="0">
              <a:ln/>
              <a:solidFill>
                <a:srgbClr val="00B05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m¤úv`b</a:t>
          </a:r>
          <a:endParaRPr lang="en-US" sz="6000" kern="1200" dirty="0">
            <a:solidFill>
              <a:srgbClr val="00B050"/>
            </a:solidFill>
          </a:endParaRPr>
        </a:p>
      </dsp:txBody>
      <dsp:txXfrm>
        <a:off x="0" y="1925711"/>
        <a:ext cx="6144043" cy="632061"/>
      </dsp:txXfrm>
    </dsp:sp>
    <dsp:sp modelId="{5588FD1C-F058-4BEB-99FC-171EF3C46D32}">
      <dsp:nvSpPr>
        <dsp:cNvPr id="0" name=""/>
        <dsp:cNvSpPr/>
      </dsp:nvSpPr>
      <dsp:spPr>
        <a:xfrm rot="10800000">
          <a:off x="0" y="963081"/>
          <a:ext cx="6144043" cy="972110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400" b="1" i="0" u="none" strike="noStrike" kern="1200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wbi</a:t>
          </a:r>
          <a:r>
            <a:rPr kumimoji="0" lang="en-US" sz="44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_©K </a:t>
          </a:r>
          <a:r>
            <a:rPr kumimoji="0" lang="en-US" sz="4400" b="1" i="0" u="none" strike="noStrike" kern="1200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Pvwn`v</a:t>
          </a:r>
          <a:r>
            <a:rPr kumimoji="0" lang="en-US" sz="44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 </a:t>
          </a:r>
          <a:r>
            <a:rPr kumimoji="0" lang="en-US" sz="4800" b="1" i="0" u="none" strike="noStrike" kern="1200" cap="none" normalizeH="0" baseline="0" dirty="0" err="1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wPwýZKiY</a:t>
          </a:r>
          <a:r>
            <a:rPr kumimoji="0" lang="en-US" sz="44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rPr>
            <a:t> </a:t>
          </a:r>
          <a:endParaRPr lang="en-US" sz="4400" kern="1200" dirty="0">
            <a:solidFill>
              <a:srgbClr val="FF0000"/>
            </a:solidFill>
          </a:endParaRPr>
        </a:p>
      </dsp:txBody>
      <dsp:txXfrm rot="10800000">
        <a:off x="0" y="963081"/>
        <a:ext cx="6144043" cy="972110"/>
      </dsp:txXfrm>
    </dsp:sp>
    <dsp:sp modelId="{6BA318BA-9DA0-4E9C-962B-F0B49F50EE7D}">
      <dsp:nvSpPr>
        <dsp:cNvPr id="0" name=""/>
        <dsp:cNvSpPr/>
      </dsp:nvSpPr>
      <dsp:spPr>
        <a:xfrm rot="10800000">
          <a:off x="0" y="0"/>
          <a:ext cx="6144043" cy="972110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mgq</a:t>
          </a:r>
          <a:r>
            <a:rPr lang="en-US" sz="3600" kern="12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 </a:t>
          </a:r>
          <a:r>
            <a:rPr lang="en-US" sz="3600" kern="12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e¨e</a:t>
          </a:r>
          <a:r>
            <a:rPr lang="en-US" sz="3600" kern="12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¯’</a:t>
          </a:r>
          <a:r>
            <a:rPr lang="en-US" sz="3600" kern="1200" dirty="0" err="1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vcbv</a:t>
          </a:r>
          <a:r>
            <a:rPr lang="en-US" sz="3600" kern="1200" dirty="0" smtClean="0">
              <a:solidFill>
                <a:srgbClr val="0070C0"/>
              </a:solidFill>
              <a:latin typeface="RinkiyMJ" pitchFamily="2" charset="0"/>
              <a:cs typeface="RinkiyMJ" pitchFamily="2" charset="0"/>
            </a:rPr>
            <a:t> </a:t>
          </a:r>
          <a:endParaRPr lang="en-US" sz="3600" kern="1200" dirty="0">
            <a:solidFill>
              <a:srgbClr val="0070C0"/>
            </a:solidFill>
          </a:endParaRPr>
        </a:p>
      </dsp:txBody>
      <dsp:txXfrm rot="10800000">
        <a:off x="0" y="0"/>
        <a:ext cx="6144043" cy="972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56D1CB-96A0-4250-806F-7EC10A8ACFED}">
      <dsp:nvSpPr>
        <dsp:cNvPr id="0" name=""/>
        <dsp:cNvSpPr/>
      </dsp:nvSpPr>
      <dsp:spPr>
        <a:xfrm>
          <a:off x="0" y="29203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D9EB7-E82A-496F-AE08-C6AEF908D4BE}">
      <dsp:nvSpPr>
        <dsp:cNvPr id="0" name=""/>
        <dsp:cNvSpPr/>
      </dsp:nvSpPr>
      <dsp:spPr>
        <a:xfrm>
          <a:off x="492371" y="119014"/>
          <a:ext cx="697466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mg‡q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KvRwU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2371" y="119014"/>
        <a:ext cx="6974664" cy="413280"/>
      </dsp:txXfrm>
    </dsp:sp>
    <dsp:sp modelId="{FF016D73-19CE-4602-9A94-2CA09877FE5E}">
      <dsp:nvSpPr>
        <dsp:cNvPr id="0" name=""/>
        <dsp:cNvSpPr/>
      </dsp:nvSpPr>
      <dsp:spPr>
        <a:xfrm>
          <a:off x="0" y="92707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7F1E1-7245-446B-8681-4264536644B7}">
      <dsp:nvSpPr>
        <dsp:cNvPr id="0" name=""/>
        <dsp:cNvSpPr/>
      </dsp:nvSpPr>
      <dsp:spPr>
        <a:xfrm>
          <a:off x="521819" y="725819"/>
          <a:ext cx="697466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mg‡qi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AcPq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bv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521819" y="725819"/>
        <a:ext cx="6974664" cy="413280"/>
      </dsp:txXfrm>
    </dsp:sp>
    <dsp:sp modelId="{06FB3BD4-177B-4474-992D-CEA0DCF5C9F3}">
      <dsp:nvSpPr>
        <dsp:cNvPr id="0" name=""/>
        <dsp:cNvSpPr/>
      </dsp:nvSpPr>
      <dsp:spPr>
        <a:xfrm>
          <a:off x="0" y="156211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95296-2961-4094-A8FA-B712330D252E}">
      <dsp:nvSpPr>
        <dsp:cNvPr id="0" name=""/>
        <dsp:cNvSpPr/>
      </dsp:nvSpPr>
      <dsp:spPr>
        <a:xfrm>
          <a:off x="498190" y="1355474"/>
          <a:ext cx="6974664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ZvovZvwo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†kl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8190" y="1355474"/>
        <a:ext cx="6974664" cy="413280"/>
      </dsp:txXfrm>
    </dsp:sp>
    <dsp:sp modelId="{52A3D042-2A99-4DC8-8DD1-74EBFB4384B0}">
      <dsp:nvSpPr>
        <dsp:cNvPr id="0" name=""/>
        <dsp:cNvSpPr/>
      </dsp:nvSpPr>
      <dsp:spPr>
        <a:xfrm>
          <a:off x="0" y="219715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C2354-2969-43B4-8BB2-5118F73509AB}">
      <dsp:nvSpPr>
        <dsp:cNvPr id="0" name=""/>
        <dsp:cNvSpPr/>
      </dsp:nvSpPr>
      <dsp:spPr>
        <a:xfrm>
          <a:off x="498190" y="1990514"/>
          <a:ext cx="6974664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h‡Kvb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KvR‡K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AwaKZi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mnR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g‡b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8190" y="1990514"/>
        <a:ext cx="6974664" cy="413280"/>
      </dsp:txXfrm>
    </dsp:sp>
    <dsp:sp modelId="{7AC0843E-05D6-4F15-A099-5398244884BC}">
      <dsp:nvSpPr>
        <dsp:cNvPr id="0" name=""/>
        <dsp:cNvSpPr/>
      </dsp:nvSpPr>
      <dsp:spPr>
        <a:xfrm>
          <a:off x="0" y="283219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1C64F-7A8F-4899-8EBA-27A4173EDC8D}">
      <dsp:nvSpPr>
        <dsp:cNvPr id="0" name=""/>
        <dsp:cNvSpPr/>
      </dsp:nvSpPr>
      <dsp:spPr>
        <a:xfrm>
          <a:off x="498190" y="2625554"/>
          <a:ext cx="6974664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Kvb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R‡g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_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v‡K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bv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8190" y="2625554"/>
        <a:ext cx="6974664" cy="413280"/>
      </dsp:txXfrm>
    </dsp:sp>
    <dsp:sp modelId="{60D3868E-9ADA-4EC3-93EA-25B0C7E75E73}">
      <dsp:nvSpPr>
        <dsp:cNvPr id="0" name=""/>
        <dsp:cNvSpPr/>
      </dsp:nvSpPr>
      <dsp:spPr>
        <a:xfrm>
          <a:off x="0" y="346723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F823E-1B0E-4E5F-9BD1-8230950A6ABD}">
      <dsp:nvSpPr>
        <dsp:cNvPr id="0" name=""/>
        <dsp:cNvSpPr/>
      </dsp:nvSpPr>
      <dsp:spPr>
        <a:xfrm>
          <a:off x="498190" y="3260594"/>
          <a:ext cx="697466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Aí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mg‡q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A‡bK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ewk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8190" y="3260594"/>
        <a:ext cx="6974664" cy="413280"/>
      </dsp:txXfrm>
    </dsp:sp>
    <dsp:sp modelId="{F987B7B8-60F0-4CC5-921C-ADC004420EFA}">
      <dsp:nvSpPr>
        <dsp:cNvPr id="0" name=""/>
        <dsp:cNvSpPr/>
      </dsp:nvSpPr>
      <dsp:spPr>
        <a:xfrm>
          <a:off x="0" y="4102274"/>
          <a:ext cx="996380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23B1D-B745-4A86-ACDA-33E8CCE9F418}">
      <dsp:nvSpPr>
        <dsp:cNvPr id="0" name=""/>
        <dsp:cNvSpPr/>
      </dsp:nvSpPr>
      <dsp:spPr>
        <a:xfrm>
          <a:off x="498190" y="3895634"/>
          <a:ext cx="6974664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26" tIns="0" rIns="2636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mgq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eu‡P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hvIqvi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Kvi‡b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Ab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¨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Kivi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my‡hvM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m„wó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400" kern="12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4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400" kern="1200" dirty="0">
            <a:latin typeface="RinkiyMJ" pitchFamily="2" charset="0"/>
            <a:cs typeface="RinkiyMJ" pitchFamily="2" charset="0"/>
          </a:endParaRPr>
        </a:p>
      </dsp:txBody>
      <dsp:txXfrm>
        <a:off x="498190" y="3895634"/>
        <a:ext cx="6974664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26B8C-452D-4A40-AF80-9F5198B99F07}">
      <dsp:nvSpPr>
        <dsp:cNvPr id="0" name=""/>
        <dsp:cNvSpPr/>
      </dsp:nvSpPr>
      <dsp:spPr>
        <a:xfrm>
          <a:off x="1279443" y="209276"/>
          <a:ext cx="3822064" cy="1194395"/>
        </a:xfrm>
        <a:prstGeom prst="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0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Gi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gva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¨‡g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wk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¶_©xi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MwZc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_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cv‡ë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900" kern="1200" dirty="0">
            <a:latin typeface="RinkiyMJ" pitchFamily="2" charset="0"/>
            <a:cs typeface="RinkiyMJ" pitchFamily="2" charset="0"/>
          </a:endParaRPr>
        </a:p>
      </dsp:txBody>
      <dsp:txXfrm>
        <a:off x="1279443" y="209276"/>
        <a:ext cx="3822064" cy="1194395"/>
      </dsp:txXfrm>
    </dsp:sp>
    <dsp:sp modelId="{F0C30AA9-0C92-4B6E-8DD6-3337755170E5}">
      <dsp:nvSpPr>
        <dsp:cNvPr id="0" name=""/>
        <dsp:cNvSpPr/>
      </dsp:nvSpPr>
      <dsp:spPr>
        <a:xfrm>
          <a:off x="1120190" y="36752"/>
          <a:ext cx="836076" cy="1254114"/>
        </a:xfrm>
        <a:prstGeom prst="cub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B248B-5457-4C6B-BC08-2A8D198CFB5D}">
      <dsp:nvSpPr>
        <dsp:cNvPr id="0" name=""/>
        <dsp:cNvSpPr/>
      </dsp:nvSpPr>
      <dsp:spPr>
        <a:xfrm>
          <a:off x="5431456" y="209276"/>
          <a:ext cx="3822064" cy="1194395"/>
        </a:xfrm>
        <a:prstGeom prst="rect">
          <a:avLst/>
        </a:prstGeom>
        <a:solidFill>
          <a:srgbClr val="00B05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0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fwel¨Z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Rxe‡bi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mwVK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wb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‡`©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kbv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cvIqv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900" kern="1200" dirty="0">
            <a:latin typeface="RinkiyMJ" pitchFamily="2" charset="0"/>
            <a:cs typeface="RinkiyMJ" pitchFamily="2" charset="0"/>
          </a:endParaRPr>
        </a:p>
      </dsp:txBody>
      <dsp:txXfrm>
        <a:off x="5431456" y="209276"/>
        <a:ext cx="3822064" cy="1194395"/>
      </dsp:txXfrm>
    </dsp:sp>
    <dsp:sp modelId="{8501C285-B3A3-4C65-85A1-6E2A5B18CD4D}">
      <dsp:nvSpPr>
        <dsp:cNvPr id="0" name=""/>
        <dsp:cNvSpPr/>
      </dsp:nvSpPr>
      <dsp:spPr>
        <a:xfrm>
          <a:off x="5272203" y="36752"/>
          <a:ext cx="836076" cy="1254114"/>
        </a:xfrm>
        <a:prstGeom prst="cub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DE0C0-D69D-4469-9AC3-38C55EA9A3C1}">
      <dsp:nvSpPr>
        <dsp:cNvPr id="0" name=""/>
        <dsp:cNvSpPr/>
      </dsp:nvSpPr>
      <dsp:spPr>
        <a:xfrm>
          <a:off x="1279443" y="1712886"/>
          <a:ext cx="3822064" cy="1194395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0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Rxe‡bi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Kvw•LZ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j¶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AR©b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mnR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nq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900" kern="1200" dirty="0">
            <a:latin typeface="RinkiyMJ" pitchFamily="2" charset="0"/>
            <a:cs typeface="RinkiyMJ" pitchFamily="2" charset="0"/>
          </a:endParaRPr>
        </a:p>
      </dsp:txBody>
      <dsp:txXfrm>
        <a:off x="1279443" y="1712886"/>
        <a:ext cx="3822064" cy="1194395"/>
      </dsp:txXfrm>
    </dsp:sp>
    <dsp:sp modelId="{0127F01A-D52E-4911-B1BE-7AFE19535FC1}">
      <dsp:nvSpPr>
        <dsp:cNvPr id="0" name=""/>
        <dsp:cNvSpPr/>
      </dsp:nvSpPr>
      <dsp:spPr>
        <a:xfrm>
          <a:off x="1120190" y="1540363"/>
          <a:ext cx="836076" cy="1254114"/>
        </a:xfrm>
        <a:prstGeom prst="cub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84D3E-BB58-424B-B49F-24F8848F5C30}">
      <dsp:nvSpPr>
        <dsp:cNvPr id="0" name=""/>
        <dsp:cNvSpPr/>
      </dsp:nvSpPr>
      <dsp:spPr>
        <a:xfrm>
          <a:off x="5431456" y="1712886"/>
          <a:ext cx="3822064" cy="1194395"/>
        </a:xfrm>
        <a:prstGeom prst="rect">
          <a:avLst/>
        </a:prstGeom>
        <a:solidFill>
          <a:srgbClr val="00B0F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0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RinkiyMJ" pitchFamily="2" charset="0"/>
              <a:cs typeface="RinkiyMJ" pitchFamily="2" charset="0"/>
            </a:rPr>
            <a:t>‡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Kvb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KvR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KLb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Kiv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DwPZ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Zv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†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evSv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900" kern="1200" dirty="0">
            <a:latin typeface="RinkiyMJ" pitchFamily="2" charset="0"/>
            <a:cs typeface="RinkiyMJ" pitchFamily="2" charset="0"/>
          </a:endParaRPr>
        </a:p>
      </dsp:txBody>
      <dsp:txXfrm>
        <a:off x="5431456" y="1712886"/>
        <a:ext cx="3822064" cy="1194395"/>
      </dsp:txXfrm>
    </dsp:sp>
    <dsp:sp modelId="{2E12C88F-86C5-402D-9D95-E34AD23D052F}">
      <dsp:nvSpPr>
        <dsp:cNvPr id="0" name=""/>
        <dsp:cNvSpPr/>
      </dsp:nvSpPr>
      <dsp:spPr>
        <a:xfrm>
          <a:off x="5272203" y="1540363"/>
          <a:ext cx="836076" cy="1254114"/>
        </a:xfrm>
        <a:prstGeom prst="cub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EE24C-A267-4ADD-9156-DD0B7BFA8E54}">
      <dsp:nvSpPr>
        <dsp:cNvPr id="0" name=""/>
        <dsp:cNvSpPr/>
      </dsp:nvSpPr>
      <dsp:spPr>
        <a:xfrm>
          <a:off x="3355449" y="3216497"/>
          <a:ext cx="3822064" cy="1194395"/>
        </a:xfrm>
        <a:prstGeom prst="rect">
          <a:avLst/>
        </a:prstGeom>
        <a:solidFill>
          <a:srgbClr val="FF000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0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RinkiyMJ" pitchFamily="2" charset="0"/>
              <a:cs typeface="RinkiyMJ" pitchFamily="2" charset="0"/>
            </a:rPr>
            <a:t>j‡¶¨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AwePj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_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vKv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 </a:t>
          </a:r>
          <a:r>
            <a:rPr lang="en-US" sz="2900" kern="1200" dirty="0" err="1" smtClean="0">
              <a:latin typeface="RinkiyMJ" pitchFamily="2" charset="0"/>
              <a:cs typeface="RinkiyMJ" pitchFamily="2" charset="0"/>
            </a:rPr>
            <a:t>hvq</a:t>
          </a:r>
          <a:r>
            <a:rPr lang="en-US" sz="2900" kern="1200" dirty="0" smtClean="0">
              <a:latin typeface="RinkiyMJ" pitchFamily="2" charset="0"/>
              <a:cs typeface="RinkiyMJ" pitchFamily="2" charset="0"/>
            </a:rPr>
            <a:t>|</a:t>
          </a:r>
          <a:endParaRPr lang="en-US" sz="2900" kern="1200" dirty="0">
            <a:latin typeface="RinkiyMJ" pitchFamily="2" charset="0"/>
            <a:cs typeface="RinkiyMJ" pitchFamily="2" charset="0"/>
          </a:endParaRPr>
        </a:p>
      </dsp:txBody>
      <dsp:txXfrm>
        <a:off x="3355449" y="3216497"/>
        <a:ext cx="3822064" cy="1194395"/>
      </dsp:txXfrm>
    </dsp:sp>
    <dsp:sp modelId="{88F5AB46-288D-4DBD-A3AB-202FB2B55531}">
      <dsp:nvSpPr>
        <dsp:cNvPr id="0" name=""/>
        <dsp:cNvSpPr/>
      </dsp:nvSpPr>
      <dsp:spPr>
        <a:xfrm>
          <a:off x="3196197" y="3043973"/>
          <a:ext cx="836076" cy="1254114"/>
        </a:xfrm>
        <a:prstGeom prst="cub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75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700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26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220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517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812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3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563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666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71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026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>
            <a:lum/>
          </a:blip>
          <a:srcRect/>
          <a:stretch>
            <a:fillRect l="-8000" t="-3000" r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3758-BC9F-4587-9975-A9369F9B62F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FF68-DFF2-4839-8288-6E4FAC003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1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5" Type="http://schemas.openxmlformats.org/officeDocument/2006/relationships/image" Target="../media/image11.png"/><Relationship Id="rId4" Type="http://schemas.microsoft.com/office/2007/relationships/media" Target="../media/media1.wm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0800000" flipH="1" flipV="1">
            <a:off x="5280338" y="837304"/>
            <a:ext cx="5323601" cy="186204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11500" b="1" dirty="0" err="1" smtClean="0">
                <a:solidFill>
                  <a:srgbClr val="FFFF00"/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FF0000">
                      <a:alpha val="91000"/>
                    </a:srgbClr>
                  </a:outerShdw>
                  <a:reflection blurRad="1270000" stA="35000" endPos="7000" dist="2413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11500" b="1" dirty="0">
              <a:solidFill>
                <a:srgbClr val="FFFF00"/>
              </a:solidFill>
              <a:effectLst>
                <a:glow>
                  <a:schemeClr val="accent1"/>
                </a:glow>
                <a:outerShdw blurRad="50800" dist="50800" dir="5400000" algn="ctr" rotWithShape="0">
                  <a:srgbClr val="FF0000">
                    <a:alpha val="91000"/>
                  </a:srgbClr>
                </a:outerShdw>
                <a:reflection blurRad="1270000" stA="35000" endPos="7000" dist="2413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83000"/>
                    </a14:imgEffect>
                    <a14:imgEffect>
                      <a14:colorTemperature colorTemp="4101"/>
                    </a14:imgEffect>
                    <a14:imgEffect>
                      <a14:saturation sat="4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80" y="806333"/>
            <a:ext cx="4215539" cy="5470903"/>
          </a:xfrm>
          <a:prstGeom prst="rect">
            <a:avLst/>
          </a:prstGeom>
          <a:effectLst>
            <a:innerShdw blurRad="571500" dir="14700000">
              <a:prstClr val="black">
                <a:alpha val="63000"/>
              </a:prstClr>
            </a:innerShdw>
            <a:reflection blurRad="749300" endPos="44000" dist="25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2196011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813301" y="635431"/>
            <a:ext cx="8663553" cy="1055257"/>
          </a:xfrm>
          <a:prstGeom prst="flowChartPredefinedProcess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mgq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e¨e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¯’</a:t>
            </a:r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vcbvi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g‡Wj</a:t>
            </a:r>
            <a:endParaRPr lang="en-US" sz="6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7424" y="1859756"/>
            <a:ext cx="108683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weL¨vZ</a:t>
            </a:r>
            <a:r>
              <a:rPr lang="en-US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jLK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wcUvi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WªvKvi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Zvi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smtClean="0">
                <a:cs typeface="RinkiyMJ" pitchFamily="2" charset="0"/>
              </a:rPr>
              <a:t>“The Effective Executive”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eB‡Z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mgq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e¨e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¯’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vcbv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g‡W‡ji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wZbwU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avc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D‡jøL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err="1" smtClean="0">
                <a:latin typeface="RinkiyMJ" pitchFamily="2" charset="0"/>
                <a:cs typeface="RinkiyMJ" pitchFamily="2" charset="0"/>
              </a:rPr>
              <a:t>K‡i‡Qb</a:t>
            </a:r>
            <a:r>
              <a:rPr lang="en-US" sz="3200" dirty="0" smtClean="0">
                <a:latin typeface="RinkiyMJ" pitchFamily="2" charset="0"/>
                <a:cs typeface="RinkiyMJ" pitchFamily="2" charset="0"/>
              </a:rPr>
              <a:t>-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inkiyMJ" pitchFamily="2" charset="0"/>
              <a:cs typeface="RinkiyMJ" pitchFamily="2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904599" y="3106042"/>
            <a:ext cx="6307811" cy="436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400" dirty="0" err="1">
                <a:latin typeface="RinkiyMJ" pitchFamily="2" charset="0"/>
                <a:cs typeface="RinkiyMJ" pitchFamily="2" charset="0"/>
              </a:rPr>
              <a:t>e¨e</a:t>
            </a:r>
            <a:r>
              <a:rPr lang="en-US" sz="2400" dirty="0">
                <a:latin typeface="RinkiyMJ" pitchFamily="2" charset="0"/>
                <a:cs typeface="RinkiyMJ" pitchFamily="2" charset="0"/>
              </a:rPr>
              <a:t>¯’</a:t>
            </a:r>
            <a:r>
              <a:rPr lang="en-US" sz="2400" dirty="0" err="1">
                <a:latin typeface="RinkiyMJ" pitchFamily="2" charset="0"/>
                <a:cs typeface="RinkiyMJ" pitchFamily="2" charset="0"/>
              </a:rPr>
              <a:t>vcbv</a:t>
            </a:r>
            <a:r>
              <a:rPr lang="en-US" sz="2400" dirty="0">
                <a:latin typeface="RinkiyMJ" pitchFamily="2" charset="0"/>
                <a:cs typeface="RinkiyMJ" pitchFamily="2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_©K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Pvwn`v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wPwýZKiY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Kg©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m¤úv`b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7322" y="2626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259757499"/>
              </p:ext>
            </p:extLst>
          </p:nvPr>
        </p:nvGraphicFramePr>
        <p:xfrm>
          <a:off x="2986482" y="3832997"/>
          <a:ext cx="6144043" cy="255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64" y="3106042"/>
            <a:ext cx="2121444" cy="2318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302" y="3106042"/>
            <a:ext cx="1862461" cy="22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255681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A318BA-9DA0-4E9C-962B-F0B49F50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6BA318BA-9DA0-4E9C-962B-F0B49F50E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6BA318BA-9DA0-4E9C-962B-F0B49F50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6BA318BA-9DA0-4E9C-962B-F0B49F50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88FD1C-F058-4BEB-99FC-171EF3C4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5588FD1C-F058-4BEB-99FC-171EF3C4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graphicEl>
                                              <a:dgm id="{5588FD1C-F058-4BEB-99FC-171EF3C4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graphicEl>
                                              <a:dgm id="{5588FD1C-F058-4BEB-99FC-171EF3C4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1F16ED-BED7-47FD-9CCF-EC3719D6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BE1F16ED-BED7-47FD-9CCF-EC3719D66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BE1F16ED-BED7-47FD-9CCF-EC3719D6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BE1F16ED-BED7-47FD-9CCF-EC3719D6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929" y="821411"/>
            <a:ext cx="111587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we‡k­lYt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cÖ‡Z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¨‡K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Zvi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wb‡Ri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Kgc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‡¶ GK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mßv‡ni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iKW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©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ivK‡Z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Ges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we‡k­lY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K‡i</a:t>
            </a:r>
            <a:r>
              <a:rPr lang="en-US" sz="2800" dirty="0" smtClean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KZUzKz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cÖK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…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Zc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‡¶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Kv‡R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‡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j‡M‡Q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Avi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KZUzKz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AcPq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n‡q‡Q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Zv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Avjv`v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Ki‡Z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| G‡¶‡Î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mZZvi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cwiPq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w`‡Z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|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cÖ‡qvR‡b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Kv‡Qi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KvD‡K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mv‡_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ivLv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h‡Z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cv‡i</a:t>
            </a:r>
            <a:r>
              <a:rPr lang="en-US" sz="2800" dirty="0">
                <a:solidFill>
                  <a:schemeClr val="accent5"/>
                </a:solidFill>
                <a:latin typeface="RinkiyMJ" pitchFamily="2" charset="0"/>
                <a:cs typeface="RinkiyMJ" pitchFamily="2" charset="0"/>
              </a:rPr>
              <a:t>|</a:t>
            </a:r>
          </a:p>
          <a:p>
            <a:pPr algn="just"/>
            <a:r>
              <a:rPr lang="en-US" sz="2800" dirty="0">
                <a:latin typeface="RinkiyMJ" pitchFamily="2" charset="0"/>
                <a:cs typeface="RinkiyMJ" pitchFamily="2" charset="0"/>
              </a:rPr>
              <a:t> </a:t>
            </a:r>
          </a:p>
          <a:p>
            <a:pPr algn="just"/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wbi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_©K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Pvwn`v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wPwýZKiYt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we‡k­l‡Yi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ci †`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Lv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hv‡e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cÖwZw`b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Ggb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A‡bK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KvR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Kiv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nq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,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hvi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Kv‡bv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`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iKvi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bB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Ges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hv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PvB‡j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ev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` †`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Iqv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hvq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| G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ai‡bi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KvR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¸‡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jv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wPwýZ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K‡i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ivL‡Z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Ges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cieZ©x‡Z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Kv‡Ri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g‡a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¨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hv‡Z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G¸‡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jv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XyK‡Z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bv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cv‡i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mw`‡K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j¶¨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ivL‡Z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latin typeface="RinkiyMJ" pitchFamily="2" charset="0"/>
                <a:cs typeface="RinkiyMJ" pitchFamily="2" charset="0"/>
              </a:rPr>
              <a:t>| </a:t>
            </a:r>
          </a:p>
          <a:p>
            <a:pPr algn="just"/>
            <a:r>
              <a:rPr lang="en-US" sz="2800" dirty="0">
                <a:latin typeface="RinkiyMJ" pitchFamily="2" charset="0"/>
                <a:cs typeface="RinkiyMJ" pitchFamily="2" charset="0"/>
              </a:rPr>
              <a:t> </a:t>
            </a:r>
          </a:p>
          <a:p>
            <a:pPr algn="just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Kg©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m¤úv`bt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mgqvbyhvqx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Kv‡Ri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cwiíbv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Ges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nv‡Z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ch©vß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mgq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wb‡q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KvR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¸‡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jv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m¤úv`b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Ki‡Z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n‡e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cwiKwíZ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mg‡qi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g‡a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¨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Ggb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Kvb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Kv‡R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weiwZ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ev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e¨vNvZ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N‡U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Ggb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Kvb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KvR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Kiv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hv‡e</a:t>
            </a:r>
            <a:r>
              <a:rPr lang="en-US" sz="28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255043"/>
      </p:ext>
    </p:extLst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31" y="480447"/>
            <a:ext cx="11034793" cy="6028841"/>
          </a:xfrm>
          <a:prstGeom prst="rect">
            <a:avLst/>
          </a:prstGeom>
          <a:effectLst>
            <a:outerShdw blurRad="50800" dist="165100" dir="4800000" sx="108000" sy="108000" algn="l" rotWithShape="0">
              <a:schemeClr val="accent2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</p:spTree>
    <p:extLst>
      <p:ext uri="{BB962C8B-B14F-4D97-AF65-F5344CB8AC3E}">
        <p14:creationId xmlns:p14="http://schemas.microsoft.com/office/powerpoint/2010/main" xmlns="" val="213896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450429" y="635431"/>
            <a:ext cx="8700962" cy="1055257"/>
          </a:xfrm>
          <a:prstGeom prst="flowChartPredefinedProcess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mgq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e¨e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¯</a:t>
            </a:r>
            <a:r>
              <a:rPr lang="en-US" sz="6600" dirty="0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’</a:t>
            </a:r>
            <a:r>
              <a:rPr lang="en-US" sz="6600" dirty="0" err="1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vcbvi</a:t>
            </a:r>
            <a:r>
              <a:rPr lang="en-US" sz="6600" dirty="0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¸</a:t>
            </a:r>
            <a:r>
              <a:rPr lang="en-US" sz="6600" dirty="0" err="1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iæZ</a:t>
            </a:r>
            <a:r>
              <a:rPr lang="en-US" sz="6600" dirty="0" smtClean="0">
                <a:solidFill>
                  <a:schemeClr val="tx2"/>
                </a:solidFill>
                <a:latin typeface="DhakarchithiMJ" pitchFamily="2" charset="0"/>
                <a:cs typeface="DhakarchithiMJ" pitchFamily="2" charset="0"/>
              </a:rPr>
              <a:t>¡</a:t>
            </a:r>
            <a:endParaRPr lang="en-US" sz="6600" dirty="0">
              <a:latin typeface="DhakarchithiMJ" pitchFamily="2" charset="0"/>
              <a:cs typeface="DhakarchithiMJ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142240264"/>
              </p:ext>
            </p:extLst>
          </p:nvPr>
        </p:nvGraphicFramePr>
        <p:xfrm>
          <a:off x="1450429" y="1923393"/>
          <a:ext cx="9963807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95458442"/>
      </p:ext>
    </p:extLst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CD9EB7-E82A-496F-AE08-C6AEF908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ABCD9EB7-E82A-496F-AE08-C6AEF908D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ABCD9EB7-E82A-496F-AE08-C6AEF908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ABCD9EB7-E82A-496F-AE08-C6AEF908D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56D1CB-96A0-4250-806F-7EC10A8A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4F56D1CB-96A0-4250-806F-7EC10A8AC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4F56D1CB-96A0-4250-806F-7EC10A8A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4F56D1CB-96A0-4250-806F-7EC10A8A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67F1E1-7245-446B-8681-42645366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9F67F1E1-7245-446B-8681-426453664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9F67F1E1-7245-446B-8681-42645366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9F67F1E1-7245-446B-8681-42645366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016D73-19CE-4602-9A94-2CA09877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FF016D73-19CE-4602-9A94-2CA09877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FF016D73-19CE-4602-9A94-2CA09877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FF016D73-19CE-4602-9A94-2CA09877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95296-2961-4094-A8FA-B712330D2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A4F95296-2961-4094-A8FA-B712330D2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A4F95296-2961-4094-A8FA-B712330D2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A4F95296-2961-4094-A8FA-B712330D2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FB3BD4-177B-4474-992D-CEA0DCF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06FB3BD4-177B-4474-992D-CEA0DCF5C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06FB3BD4-177B-4474-992D-CEA0DCF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06FB3BD4-177B-4474-992D-CEA0DCF5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1C2354-2969-43B4-8BB2-5118F735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A61C2354-2969-43B4-8BB2-5118F7350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A61C2354-2969-43B4-8BB2-5118F735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A61C2354-2969-43B4-8BB2-5118F735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A3D042-2A99-4DC8-8DD1-74EBFB438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52A3D042-2A99-4DC8-8DD1-74EBFB438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52A3D042-2A99-4DC8-8DD1-74EBFB438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52A3D042-2A99-4DC8-8DD1-74EBFB438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1C64F-7A8F-4899-8EBA-27A4173E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graphicEl>
                                              <a:dgm id="{74A1C64F-7A8F-4899-8EBA-27A4173ED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graphicEl>
                                              <a:dgm id="{74A1C64F-7A8F-4899-8EBA-27A4173E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graphicEl>
                                              <a:dgm id="{74A1C64F-7A8F-4899-8EBA-27A4173E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C0843E-05D6-4F15-A099-539824488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graphicEl>
                                              <a:dgm id="{7AC0843E-05D6-4F15-A099-539824488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graphicEl>
                                              <a:dgm id="{7AC0843E-05D6-4F15-A099-539824488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graphicEl>
                                              <a:dgm id="{7AC0843E-05D6-4F15-A099-539824488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F823E-1B0E-4E5F-9BD1-8230950A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>
                                            <p:graphicEl>
                                              <a:dgm id="{A39F823E-1B0E-4E5F-9BD1-8230950A6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graphicEl>
                                              <a:dgm id="{A39F823E-1B0E-4E5F-9BD1-8230950A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graphicEl>
                                              <a:dgm id="{A39F823E-1B0E-4E5F-9BD1-8230950A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3868E-9ADA-4EC3-93EA-25B0C7E75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graphicEl>
                                              <a:dgm id="{60D3868E-9ADA-4EC3-93EA-25B0C7E75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>
                                            <p:graphicEl>
                                              <a:dgm id="{60D3868E-9ADA-4EC3-93EA-25B0C7E75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graphicEl>
                                              <a:dgm id="{60D3868E-9ADA-4EC3-93EA-25B0C7E75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423B1D-B745-4A86-ACDA-33E8CCE9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graphicEl>
                                              <a:dgm id="{E7423B1D-B745-4A86-ACDA-33E8CCE9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>
                                            <p:graphicEl>
                                              <a:dgm id="{E7423B1D-B745-4A86-ACDA-33E8CCE9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>
                                            <p:graphicEl>
                                              <a:dgm id="{E7423B1D-B745-4A86-ACDA-33E8CCE9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7B7B8-60F0-4CC5-921C-ADC00442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>
                                            <p:graphicEl>
                                              <a:dgm id="{F987B7B8-60F0-4CC5-921C-ADC004420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>
                                            <p:graphicEl>
                                              <a:dgm id="{F987B7B8-60F0-4CC5-921C-ADC00442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>
                                            <p:graphicEl>
                                              <a:dgm id="{F987B7B8-60F0-4CC5-921C-ADC00442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040523" y="635431"/>
            <a:ext cx="10373711" cy="1055257"/>
          </a:xfrm>
          <a:prstGeom prst="flowChartPredefinedProcess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K¨vwiqvi</a:t>
            </a:r>
            <a:r>
              <a:rPr lang="en-US" sz="4800" dirty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MV‡b</a:t>
            </a:r>
            <a:r>
              <a:rPr lang="en-US" sz="4800" dirty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mgq</a:t>
            </a:r>
            <a:r>
              <a:rPr lang="en-US" sz="4800" dirty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e¨e</a:t>
            </a:r>
            <a:r>
              <a:rPr lang="en-US" sz="4800" dirty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¯’</a:t>
            </a:r>
            <a:r>
              <a:rPr lang="en-US" sz="4800" dirty="0" err="1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vcbvi</a:t>
            </a:r>
            <a:r>
              <a:rPr lang="en-US" sz="4800" dirty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DhakarchithiMJ" pitchFamily="2" charset="0"/>
                <a:cs typeface="DhakarchithiMJ" pitchFamily="2" charset="0"/>
              </a:rPr>
              <a:t>f~wgKv</a:t>
            </a:r>
            <a:endParaRPr lang="en-US" sz="4800" dirty="0">
              <a:solidFill>
                <a:schemeClr val="accent5"/>
              </a:solidFill>
              <a:latin typeface="DhakarchithiMJ" pitchFamily="2" charset="0"/>
              <a:cs typeface="DhakarchithiMJ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01748085"/>
              </p:ext>
            </p:extLst>
          </p:nvPr>
        </p:nvGraphicFramePr>
        <p:xfrm>
          <a:off x="1040523" y="1690688"/>
          <a:ext cx="10373711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0937372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0C30AA9-0C92-4B6E-8DD6-33377551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F0C30AA9-0C92-4B6E-8DD6-33377551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30AA9-0C92-4B6E-8DD6-33377551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6B126B8C-452D-4A40-AF80-9F5198B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B126B8C-452D-4A40-AF80-9F5198B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126B8C-452D-4A40-AF80-9F5198B9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8501C285-B3A3-4C65-85A1-6E2A5B18C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8501C285-B3A3-4C65-85A1-6E2A5B18C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1C285-B3A3-4C65-85A1-6E2A5B18C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204B248B-5457-4C6B-BC08-2A8D198C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204B248B-5457-4C6B-BC08-2A8D198C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B248B-5457-4C6B-BC08-2A8D198C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0127F01A-D52E-4911-B1BE-7AFE1953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127F01A-D52E-4911-B1BE-7AFE1953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27F01A-D52E-4911-B1BE-7AFE1953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8BDE0C0-D69D-4469-9AC3-38C55EA9A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E8BDE0C0-D69D-4469-9AC3-38C55EA9A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BDE0C0-D69D-4469-9AC3-38C55EA9A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2E12C88F-86C5-402D-9D95-E34AD23D0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E12C88F-86C5-402D-9D95-E34AD23D0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12C88F-86C5-402D-9D95-E34AD23D0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5CB84D3E-BB58-424B-B49F-24F8848F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CB84D3E-BB58-424B-B49F-24F8848F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84D3E-BB58-424B-B49F-24F8848F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88F5AB46-288D-4DBD-A3AB-202FB2B5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88F5AB46-288D-4DBD-A3AB-202FB2B5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F5AB46-288D-4DBD-A3AB-202FB2B5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186EE24C-A267-4ADD-9156-DD0B7BFA8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186EE24C-A267-4ADD-9156-DD0B7BFA8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EE24C-A267-4ADD-9156-DD0B7BFA8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decagon 1"/>
          <p:cNvSpPr/>
          <p:nvPr/>
        </p:nvSpPr>
        <p:spPr>
          <a:xfrm>
            <a:off x="1143214" y="3458187"/>
            <a:ext cx="9680028" cy="2601311"/>
          </a:xfrm>
          <a:prstGeom prst="do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MCQ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e</a:t>
            </a:r>
            <a:r>
              <a:rPr lang="en-US" sz="8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û</a:t>
            </a:r>
            <a:r>
              <a:rPr lang="en-US" sz="8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wbe©vPbx</a:t>
            </a:r>
            <a:r>
              <a:rPr lang="en-US" sz="8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cÖkœ</a:t>
            </a:r>
            <a:endParaRPr lang="en-US" sz="80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17523" y="631387"/>
            <a:ext cx="5283926" cy="1345693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দলিয়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কাজ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SushreeMJ" pitchFamily="2" charset="0"/>
              <a:cs typeface="Rinki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809793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4599"/>
            <a:ext cx="11081657" cy="612475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1. </a:t>
            </a:r>
            <a:r>
              <a:rPr lang="en-US" sz="2800" b="1" dirty="0" smtClean="0">
                <a:solidFill>
                  <a:srgbClr val="C00000"/>
                </a:solidFill>
                <a:cs typeface="SutonnySushreeMJ" pitchFamily="2" charset="0"/>
              </a:rPr>
              <a:t>‘The Effective Executive’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eBwU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†K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wj‡L‡Qb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?</a:t>
            </a:r>
          </a:p>
          <a:p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(K) w÷‡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db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‡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Kvwf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(L) †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Wvbvì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mycvi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(M)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wcUvi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WªvKvi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(N)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wnjvix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wK¬bUb</a:t>
            </a:r>
            <a:endParaRPr lang="en-US" sz="2800" dirty="0" smtClean="0"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mg‡qi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----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e¨enviB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n‡”Q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Ah_v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(L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wbqwšÎZ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(M)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cwiKwíZ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Aí</a:t>
            </a:r>
            <a:endParaRPr lang="en-US" sz="2800" dirty="0" smtClean="0"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’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vcbvi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gva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¨‡g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mKj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Ki‡j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wK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nq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Kg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Kiv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hvq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(L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R‡g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_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v‡K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bv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Kv‡R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ewk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jv‡M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mdjZv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Av‡m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bv</a:t>
            </a:r>
            <a:endParaRPr lang="en-US" sz="2800" dirty="0" smtClean="0"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4. </a:t>
            </a:r>
            <a:r>
              <a:rPr lang="en-US" sz="2800" b="1" dirty="0" smtClean="0">
                <a:solidFill>
                  <a:srgbClr val="C00000"/>
                </a:solidFill>
                <a:cs typeface="SutonnySushreeMJ" pitchFamily="2" charset="0"/>
              </a:rPr>
              <a:t>‘Covey’s Time </a:t>
            </a:r>
            <a:r>
              <a:rPr lang="en-US" sz="2800" b="1" dirty="0" err="1" smtClean="0">
                <a:solidFill>
                  <a:srgbClr val="C00000"/>
                </a:solidFill>
                <a:cs typeface="SutonnySushreeMJ" pitchFamily="2" charset="0"/>
              </a:rPr>
              <a:t>Mangement</a:t>
            </a:r>
            <a:r>
              <a:rPr lang="en-US" sz="2800" b="1" dirty="0" smtClean="0">
                <a:solidFill>
                  <a:srgbClr val="C00000"/>
                </a:solidFill>
                <a:cs typeface="SutonnySushreeMJ" pitchFamily="2" charset="0"/>
              </a:rPr>
              <a:t> Quadrant’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Gi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avc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KqwU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1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(L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2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(M)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3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) 4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wU</a:t>
            </a:r>
            <a:endParaRPr lang="en-US" sz="2800" dirty="0" smtClean="0"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5.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wcUvi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WªvKv‡ii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g‡W‡ji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†kl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avc</a:t>
            </a:r>
            <a:r>
              <a:rPr lang="en-US" sz="2800" b="1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KvbwU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Kg©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m¤úv`b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                  (L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we‡kølY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</a:p>
          <a:p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wbi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_©K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Pvwn`v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wPwýZKiY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) Kg©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ZvwjKv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cÖ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¯‘Z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6. 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†h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¸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iæZ¡c~Y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©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bq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,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Z‡e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GLbB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b="1" i="1" u="sng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- 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Zv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wK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b="1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d‡j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ivL‡Z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                 (L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K‡i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†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dj‡Z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</a:p>
          <a:p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Ab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¨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KvD‡K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n¯ÍvšÍi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Kv‡Ri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wVK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latin typeface="SutonnySushreeMJ" pitchFamily="2" charset="0"/>
                <a:cs typeface="SutonnySushreeMJ" pitchFamily="2" charset="0"/>
              </a:rPr>
              <a:t>n‡e</a:t>
            </a:r>
            <a:endParaRPr lang="en-US" sz="2800" dirty="0"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82441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decagon 1"/>
          <p:cNvSpPr/>
          <p:nvPr/>
        </p:nvSpPr>
        <p:spPr>
          <a:xfrm>
            <a:off x="1253574" y="3652059"/>
            <a:ext cx="9680028" cy="2601311"/>
          </a:xfrm>
          <a:prstGeom prst="dodec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3670" y="802641"/>
            <a:ext cx="5085173" cy="1644343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মুল্যায়ন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SushreeMJ" pitchFamily="2" charset="0"/>
              <a:cs typeface="Rinki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35482"/>
      </p:ext>
    </p:extLst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091" y="428352"/>
            <a:ext cx="11102130" cy="6114885"/>
          </a:xfrm>
          <a:prstGeom prst="rect">
            <a:avLst/>
          </a:prstGeom>
          <a:gradFill>
            <a:gsLst>
              <a:gs pos="0">
                <a:srgbClr val="FFFF00"/>
              </a:gs>
              <a:gs pos="69000">
                <a:srgbClr val="92D050">
                  <a:lumMod val="72000"/>
                  <a:lumOff val="28000"/>
                  <a:alpha val="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1. </a:t>
            </a:r>
            <a:r>
              <a:rPr lang="en-US" sz="2800" b="1" dirty="0" smtClean="0">
                <a:solidFill>
                  <a:srgbClr val="0070C0"/>
                </a:solidFill>
                <a:cs typeface="SutonnySushreeMJ" pitchFamily="2" charset="0"/>
              </a:rPr>
              <a:t>‘The Effective Executive’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eBwU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†K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wj‡L‡Qb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(K) w÷‡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db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‡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Kvwf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(L) †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Wvbvì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mycvi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(M)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wcUvi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WªvKvi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(N)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wnjvix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wK¬bUb</a:t>
            </a:r>
            <a:endParaRPr lang="en-US" sz="2800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mg‡qi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----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e¨enviB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n‡”Q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Ah_v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(L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wbqwšÎZ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(M)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cwiKwíZ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Aí</a:t>
            </a:r>
            <a:endParaRPr lang="en-US" sz="2800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¯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’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vcbvi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gva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¨‡g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mKj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Ki‡j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wK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nq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Kg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Kiv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hvq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L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R‡g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_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v‡K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bv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Kv‡R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ewk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jv‡M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mdjZv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Av‡m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bv</a:t>
            </a:r>
            <a:endParaRPr lang="en-US" sz="2800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4. </a:t>
            </a:r>
            <a:r>
              <a:rPr lang="en-US" sz="2800" b="1" dirty="0" smtClean="0">
                <a:solidFill>
                  <a:srgbClr val="0070C0"/>
                </a:solidFill>
                <a:cs typeface="SutonnySushreeMJ" pitchFamily="2" charset="0"/>
              </a:rPr>
              <a:t>‘Covey’s Time </a:t>
            </a:r>
            <a:r>
              <a:rPr lang="en-US" sz="2800" b="1" dirty="0" err="1" smtClean="0">
                <a:solidFill>
                  <a:srgbClr val="0070C0"/>
                </a:solidFill>
                <a:cs typeface="SutonnySushreeMJ" pitchFamily="2" charset="0"/>
              </a:rPr>
              <a:t>Mangement</a:t>
            </a:r>
            <a:r>
              <a:rPr lang="en-US" sz="2800" b="1" dirty="0" smtClean="0">
                <a:solidFill>
                  <a:srgbClr val="0070C0"/>
                </a:solidFill>
                <a:cs typeface="SutonnySushreeMJ" pitchFamily="2" charset="0"/>
              </a:rPr>
              <a:t> Quadrant’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Gi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avc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KqwU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1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(L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2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(M)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3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wU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) 4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wU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5.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wcUvi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WªvKv‡ii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g‡W‡ji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†kl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avc</a:t>
            </a:r>
            <a:r>
              <a:rPr lang="en-US" sz="2800" b="1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†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KvbwU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Kg©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m¤úv`b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                 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(L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we‡kølY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wbi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_©K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Pvwn`v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wPwýZKiY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Kg©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ZvwjKv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cÖ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¯‘Z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6. 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†h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¸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iæZ¡c~Y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©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bq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,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Z‡e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GLbB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b="1" i="1" u="sng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Zv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wK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(K) 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d‡j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ivL‡Z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                 (L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K‡i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†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dj‡Z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M)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Ab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¨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KvD‡K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n¯ÍvšÍi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n‡e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(N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Kv‡Ri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wVK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Ki‡Z</a:t>
            </a:r>
            <a:r>
              <a:rPr lang="en-US" sz="2800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n‡e</a:t>
            </a:r>
            <a:endParaRPr lang="en-US" sz="2800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7300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7588" y="483105"/>
            <a:ext cx="5160358" cy="1642255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বাড়ির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SushreeMJ" pitchFamily="2" charset="0"/>
              <a:cs typeface="RinkiySushree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0141"/>
            <a:ext cx="10577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9477569"/>
      </p:ext>
    </p:extLst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46787" y="678424"/>
            <a:ext cx="8288594" cy="1237461"/>
          </a:xfrm>
          <a:prstGeom prst="ribbon">
            <a:avLst/>
          </a:prstGeom>
          <a:gradFill>
            <a:gsLst>
              <a:gs pos="100000">
                <a:srgbClr val="FFFF00">
                  <a:lumMod val="81000"/>
                  <a:lumOff val="19000"/>
                </a:srgbClr>
              </a:gs>
              <a:gs pos="0">
                <a:srgbClr val="FF0000"/>
              </a:gs>
              <a:gs pos="5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71500" sx="128000" sy="128000" algn="ctr" rotWithShape="0">
              <a:srgbClr val="FFFF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শিক্ষক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পরিচিতি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125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1" y="2104050"/>
            <a:ext cx="3279648" cy="4181505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  <a:effectLst>
            <a:glow rad="406400">
              <a:schemeClr val="accent1">
                <a:alpha val="31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596900" stA="51000" endPos="74000" dist="6096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4136571" y="2104050"/>
            <a:ext cx="7532915" cy="3785652"/>
          </a:xfrm>
          <a:prstGeom prst="rect">
            <a:avLst/>
          </a:prstGeom>
          <a:gradFill>
            <a:gsLst>
              <a:gs pos="100000">
                <a:srgbClr val="FFFF00">
                  <a:lumMod val="81000"/>
                  <a:lumOff val="19000"/>
                  <a:alpha val="0"/>
                </a:srgbClr>
              </a:gs>
              <a:gs pos="0">
                <a:schemeClr val="accent6">
                  <a:lumMod val="77000"/>
                  <a:lumOff val="23000"/>
                </a:schemeClr>
              </a:gs>
              <a:gs pos="53000">
                <a:srgbClr val="FFC000">
                  <a:lumMod val="46000"/>
                  <a:lumOff val="54000"/>
                </a:srgbClr>
              </a:gs>
              <a:gs pos="100000">
                <a:srgbClr val="0070C0">
                  <a:lumMod val="78000"/>
                  <a:lumOff val="22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জামিনুর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খন্দকার</a:t>
            </a:r>
            <a:endParaRPr lang="en-US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(</a:t>
            </a:r>
            <a:r>
              <a:rPr lang="en-US" sz="2800" dirty="0" err="1" smtClean="0"/>
              <a:t>ইংরেজী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আটি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দাশড়া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ঘুগইল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দাখিল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মাদ্রাসা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 smtClean="0"/>
              <a:t>মন্জা</a:t>
            </a:r>
            <a:r>
              <a:rPr lang="en-US" sz="3200" dirty="0" smtClean="0"/>
              <a:t>, </a:t>
            </a:r>
            <a:r>
              <a:rPr lang="en-US" sz="3200" dirty="0" err="1" smtClean="0"/>
              <a:t>ক্ষেতলাল</a:t>
            </a:r>
            <a:r>
              <a:rPr lang="en-US" sz="3200" dirty="0" smtClean="0"/>
              <a:t>, </a:t>
            </a:r>
            <a:r>
              <a:rPr lang="en-US" sz="3200" dirty="0" err="1" smtClean="0"/>
              <a:t>জয়পুরহাট</a:t>
            </a:r>
            <a:r>
              <a:rPr lang="en-US" sz="3200" dirty="0" smtClean="0"/>
              <a:t> ।</a:t>
            </a:r>
          </a:p>
          <a:p>
            <a:r>
              <a:rPr lang="en-US" sz="3600" dirty="0" smtClean="0"/>
              <a:t>Contact: </a:t>
            </a:r>
            <a:r>
              <a:rPr lang="en-US" sz="2800" dirty="0" smtClean="0"/>
              <a:t>01720-690285</a:t>
            </a:r>
          </a:p>
          <a:p>
            <a:r>
              <a:rPr lang="en-US" sz="2800" dirty="0" smtClean="0"/>
              <a:t>E-mail: rintu263@gmail.com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5639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37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3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324" tmFilter="0, 0; 0.125,0.2665; 0.25,0.4; 0.375,0.465; 0.5,0.5;  0.625,0.535; 0.75,0.6; 0.875,0.7335; 1,1">
                                          <p:stCondLst>
                                            <p:cond delay="2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62" tmFilter="0, 0; 0.125,0.2665; 0.25,0.4; 0.375,0.465; 0.5,0.5;  0.625,0.535; 0.75,0.6; 0.875,0.7335; 1,1">
                                          <p:stCondLst>
                                            <p:cond delay="46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74" tmFilter="0, 0; 0.125,0.2665; 0.25,0.4; 0.375,0.465; 0.5,0.5;  0.625,0.535; 0.75,0.6; 0.875,0.7335; 1,1">
                                          <p:stCondLst>
                                            <p:cond delay="57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91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581" decel="50000">
                                          <p:stCondLst>
                                            <p:cond delay="23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91">
                                          <p:stCondLst>
                                            <p:cond delay="4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581" decel="50000">
                                          <p:stCondLst>
                                            <p:cond delay="46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91">
                                          <p:stCondLst>
                                            <p:cond delay="5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581" decel="50000">
                                          <p:stCondLst>
                                            <p:cond delay="5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91">
                                          <p:stCondLst>
                                            <p:cond delay="6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581" decel="50000">
                                          <p:stCondLst>
                                            <p:cond delay="64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62" y="425670"/>
            <a:ext cx="11209283" cy="61012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87464" y="682093"/>
            <a:ext cx="3722176" cy="915302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‡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Lv`v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SushreeMJ" pitchFamily="2" charset="0"/>
                <a:cs typeface="RinkiySushreeMJ" pitchFamily="2" charset="0"/>
              </a:rPr>
              <a:t>nv‡dR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SushreeMJ" pitchFamily="2" charset="0"/>
              <a:cs typeface="Rinki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89664"/>
      </p:ext>
    </p:extLst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1325563"/>
          </a:xfrm>
        </p:spPr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707737"/>
            <a:ext cx="3926885" cy="46712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67847" y="619031"/>
            <a:ext cx="3722176" cy="915302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5084" y="701719"/>
            <a:ext cx="272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পাঠ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পরিচিতি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519269395"/>
              </p:ext>
            </p:extLst>
          </p:nvPr>
        </p:nvGraphicFramePr>
        <p:xfrm>
          <a:off x="5057614" y="1809749"/>
          <a:ext cx="6696235" cy="456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67589865"/>
      </p:ext>
    </p:extLst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D11541-DF74-4149-9513-79AE2ABA4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66D11541-DF74-4149-9513-79AE2ABA4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6D11541-DF74-4149-9513-79AE2ABA4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6D11541-DF74-4149-9513-79AE2ABA4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66D11541-DF74-4149-9513-79AE2ABA4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559564-8166-4121-AA68-0C3042F6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D559564-8166-4121-AA68-0C3042F6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D559564-8166-4121-AA68-0C3042F6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4D559564-8166-4121-AA68-0C3042F6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4D559564-8166-4121-AA68-0C3042F61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8E647E-3EA0-44AE-B7B2-2984FC85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38E647E-3EA0-44AE-B7B2-2984FC85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638E647E-3EA0-44AE-B7B2-2984FC85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638E647E-3EA0-44AE-B7B2-2984FC85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38E647E-3EA0-44AE-B7B2-2984FC854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76D512-D6CE-497E-A183-0ED8EB92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CA76D512-D6CE-497E-A183-0ED8EB92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CA76D512-D6CE-497E-A183-0ED8EB92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A76D512-D6CE-497E-A183-0ED8EB92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CA76D512-D6CE-497E-A183-0ED8EB92E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DE7EC-2568-462B-A106-C7BB9733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4CDE7EC-2568-462B-A106-C7BB9733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C4CDE7EC-2568-462B-A106-C7BB9733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C4CDE7EC-2568-462B-A106-C7BB9733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C4CDE7EC-2568-462B-A106-C7BB9733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7723C2-2EE8-4705-A9D5-0BE11813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5B7723C2-2EE8-4705-A9D5-0BE11813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5B7723C2-2EE8-4705-A9D5-0BE11813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5B7723C2-2EE8-4705-A9D5-0BE118134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5B7723C2-2EE8-4705-A9D5-0BE118134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092271" y="635431"/>
            <a:ext cx="8059119" cy="1055257"/>
          </a:xfrm>
          <a:prstGeom prst="flowChartPredefined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DhakarchithiMJ" pitchFamily="2" charset="0"/>
                <a:cs typeface="DhakarchithiMJ" pitchFamily="2" charset="0"/>
              </a:rPr>
              <a:t>ছবিগুলো</a:t>
            </a:r>
            <a:r>
              <a:rPr lang="en-US" sz="6000" b="1" dirty="0" smtClean="0">
                <a:solidFill>
                  <a:srgbClr val="FFFF0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DhakarchithiMJ" pitchFamily="2" charset="0"/>
                <a:cs typeface="DhakarchithiMJ" pitchFamily="2" charset="0"/>
              </a:rPr>
              <a:t>লক্ষ</a:t>
            </a:r>
            <a:r>
              <a:rPr lang="en-US" sz="6000" b="1" dirty="0" smtClean="0">
                <a:solidFill>
                  <a:srgbClr val="FFFF0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DhakarchithiMJ" pitchFamily="2" charset="0"/>
                <a:cs typeface="DhakarchithiMJ" pitchFamily="2" charset="0"/>
              </a:rPr>
              <a:t>কর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35" y="1816056"/>
            <a:ext cx="3467806" cy="2138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649" y="1816056"/>
            <a:ext cx="3400016" cy="2102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085" y="1816056"/>
            <a:ext cx="3299253" cy="2102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649" y="4043516"/>
            <a:ext cx="3400016" cy="2312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086" y="4079530"/>
            <a:ext cx="3299252" cy="2276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81" y="4079529"/>
            <a:ext cx="3144759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458138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1585970" y="2839525"/>
            <a:ext cx="5795396" cy="1325563"/>
          </a:xfrm>
          <a:prstGeom prst="flowChartPredefinedProcess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wfwWIwU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†`L</a:t>
            </a:r>
            <a:endParaRPr lang="en-US" sz="6600" dirty="0"/>
          </a:p>
        </p:txBody>
      </p:sp>
      <p:pic>
        <p:nvPicPr>
          <p:cNvPr id="3" name="F2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92270" y="604608"/>
            <a:ext cx="9577953" cy="5572355"/>
          </a:xfrm>
        </p:spPr>
      </p:pic>
    </p:spTree>
    <p:extLst>
      <p:ext uri="{BB962C8B-B14F-4D97-AF65-F5344CB8AC3E}">
        <p14:creationId xmlns:p14="http://schemas.microsoft.com/office/powerpoint/2010/main" xmlns="" val="2535019645"/>
      </p:ext>
    </p:extLst>
  </p:cSld>
  <p:clrMapOvr>
    <a:masterClrMapping/>
  </p:clrMapOvr>
  <p:transition spd="slow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3503" y="793202"/>
            <a:ext cx="9078039" cy="3386912"/>
          </a:xfrm>
          <a:prstGeom prst="roundRect">
            <a:avLst/>
          </a:prstGeom>
          <a:gradFill>
            <a:gsLst>
              <a:gs pos="0">
                <a:srgbClr val="FFFF00"/>
              </a:gs>
              <a:gs pos="72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61717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75295" y="635430"/>
            <a:ext cx="8028122" cy="1844298"/>
          </a:xfrm>
          <a:prstGeom prst="flowChartTerminator">
            <a:avLst/>
          </a:prstGeom>
          <a:gradFill flip="none" rotWithShape="1">
            <a:gsLst>
              <a:gs pos="0">
                <a:srgbClr val="FFFF00"/>
              </a:gs>
              <a:gs pos="60000">
                <a:srgbClr val="FFFFFF"/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4195" y="834304"/>
            <a:ext cx="6602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AvR‡Ki</a:t>
            </a:r>
            <a:r>
              <a:rPr lang="en-US" sz="8800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cvV</a:t>
            </a:r>
            <a:endParaRPr lang="en-US" sz="8800" dirty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169043" y="2678602"/>
            <a:ext cx="3812583" cy="805912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0344" y="3959080"/>
            <a:ext cx="9383486" cy="1862048"/>
          </a:xfrm>
          <a:prstGeom prst="rect">
            <a:avLst/>
          </a:prstGeom>
          <a:blipFill dpi="0" rotWithShape="1">
            <a:blip r:embed="rId3" cstate="print">
              <a:alphaModFix amt="56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76200">
            <a:bevelT w="165100" h="114300" prst="riblet"/>
            <a:bevelB h="107950" prst="divot"/>
            <a:extrusionClr>
              <a:schemeClr val="accent4"/>
            </a:extrusionClr>
            <a:contourClr>
              <a:schemeClr val="bg1"/>
            </a:contourClr>
          </a:sp3d>
        </p:spPr>
        <p:txBody>
          <a:bodyPr wrap="square" rtlCol="0">
            <a:spAutoFit/>
            <a:sp3d>
              <a:bevelB w="38100" h="38100"/>
            </a:sp3d>
          </a:bodyPr>
          <a:lstStyle/>
          <a:p>
            <a:pPr algn="ctr"/>
            <a:r>
              <a:rPr lang="en-US" sz="11500" dirty="0" err="1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mgq</a:t>
            </a:r>
            <a:r>
              <a:rPr lang="en-US" sz="11500" dirty="0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11500" dirty="0" err="1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e¨e</a:t>
            </a:r>
            <a:r>
              <a:rPr lang="en-US" sz="11500" dirty="0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¯’</a:t>
            </a:r>
            <a:r>
              <a:rPr lang="en-US" sz="11500" dirty="0" err="1" smtClean="0">
                <a:solidFill>
                  <a:srgbClr val="C00000"/>
                </a:solidFill>
                <a:latin typeface="DhakarchithiMJ" pitchFamily="2" charset="0"/>
                <a:cs typeface="DhakarchithiMJ" pitchFamily="2" charset="0"/>
              </a:rPr>
              <a:t>vcbv</a:t>
            </a:r>
            <a:endParaRPr lang="en-US" sz="11500" dirty="0">
              <a:solidFill>
                <a:srgbClr val="C00000"/>
              </a:solidFill>
              <a:latin typeface="DhakarchithiMJ" pitchFamily="2" charset="0"/>
              <a:cs typeface="Dhakarchith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8757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444"/>
            <a:ext cx="10515600" cy="1704814"/>
          </a:xfrm>
        </p:spPr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846" y="3068662"/>
            <a:ext cx="5181600" cy="3824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SutonnySushreeMJ" pitchFamily="2" charset="0"/>
              <a:cs typeface="SutonnySushree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846" y="2384628"/>
            <a:ext cx="2873000" cy="35822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97429" y="680080"/>
            <a:ext cx="9868361" cy="13328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4847" y="848450"/>
            <a:ext cx="9443636" cy="92333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GB K‡›U›U †_‡K </a:t>
            </a:r>
            <a:r>
              <a:rPr lang="en-US" sz="5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Avgiv</a:t>
            </a:r>
            <a:r>
              <a:rPr lang="en-US" sz="5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hv</a:t>
            </a:r>
            <a:r>
              <a:rPr lang="en-US" sz="5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hv</a:t>
            </a:r>
            <a:r>
              <a:rPr lang="en-US" sz="5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wkL‡Z</a:t>
            </a:r>
            <a:r>
              <a:rPr lang="en-US" sz="5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cvie</a:t>
            </a:r>
            <a:endParaRPr lang="en-US" sz="5400" b="1" dirty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7" y="2553264"/>
            <a:ext cx="69367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vcbvi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mÁv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vcbvi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¸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iæZ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¡ |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m¤ú‡K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©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wcUvi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WªvKvi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g‡Wj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m¤ú‡K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© w÷‡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db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Kwfi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g‡Wj</a:t>
            </a:r>
            <a:r>
              <a:rPr lang="en-US" sz="32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K¨vwiqvi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MV‡b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3200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3200" dirty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¯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’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vcbvi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f‚wgKv</a:t>
            </a:r>
            <a:r>
              <a:rPr lang="en-US" sz="32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|</a:t>
            </a:r>
          </a:p>
          <a:p>
            <a:endParaRPr lang="en-US" sz="3600" dirty="0" smtClean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36301"/>
      </p:ext>
    </p:extLst>
  </p:cSld>
  <p:clrMapOvr>
    <a:masterClrMapping/>
  </p:clrMapOvr>
  <p:transition spd="slow"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2092271" y="635431"/>
            <a:ext cx="8059119" cy="1055257"/>
          </a:xfrm>
          <a:prstGeom prst="flowChartPredefinedProcess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mgq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e¨e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¯’</a:t>
            </a:r>
            <a:r>
              <a:rPr lang="en-US" sz="6600" dirty="0" err="1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vcbvi</a:t>
            </a:r>
            <a:r>
              <a:rPr lang="en-US" sz="6600" dirty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DhakarchithiMJ" pitchFamily="2" charset="0"/>
                <a:cs typeface="DhakarchithiMJ" pitchFamily="2" charset="0"/>
              </a:rPr>
              <a:t>mÁv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930166" y="2053327"/>
            <a:ext cx="10578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cwiKwíZ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KvR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¸‡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jv‡K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Abyhvqx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fvM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K‡i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Ges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ev¯Íevqb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K‡i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m‡e©vËg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e¨envi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wbwðZ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Kiv‡K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mgq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e¨e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¯’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vcbv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latin typeface="SutonnySushreeMJ" pitchFamily="2" charset="0"/>
                <a:cs typeface="SutonnySushreeMJ" pitchFamily="2" charset="0"/>
              </a:rPr>
              <a:t>e‡j</a:t>
            </a:r>
            <a:r>
              <a:rPr lang="en-US" sz="6000" dirty="0" smtClean="0">
                <a:latin typeface="SutonnySushreeMJ" pitchFamily="2" charset="0"/>
                <a:cs typeface="SutonnySushreeMJ" pitchFamily="2" charset="0"/>
              </a:rPr>
              <a:t> |</a:t>
            </a:r>
            <a:endParaRPr lang="en-US" sz="6000" dirty="0">
              <a:latin typeface="SutonnySushree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32153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877</Words>
  <Application>Microsoft Office PowerPoint</Application>
  <PresentationFormat>Custom</PresentationFormat>
  <Paragraphs>91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wfwWIwU †`L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RINTU</dc:creator>
  <cp:lastModifiedBy>LAB-01</cp:lastModifiedBy>
  <cp:revision>441</cp:revision>
  <dcterms:created xsi:type="dcterms:W3CDTF">2016-09-08T05:06:36Z</dcterms:created>
  <dcterms:modified xsi:type="dcterms:W3CDTF">2016-10-09T06:36:56Z</dcterms:modified>
</cp:coreProperties>
</file>